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 id="2147483868" r:id="rId2"/>
    <p:sldMasterId id="2147483648" r:id="rId3"/>
    <p:sldMasterId id="2147484109" r:id="rId4"/>
    <p:sldMasterId id="2147483744" r:id="rId5"/>
    <p:sldMasterId id="2147484125" r:id="rId6"/>
  </p:sldMasterIdLst>
  <p:notesMasterIdLst>
    <p:notesMasterId r:id="rId74"/>
  </p:notesMasterIdLst>
  <p:sldIdLst>
    <p:sldId id="256" r:id="rId7"/>
    <p:sldId id="290" r:id="rId8"/>
    <p:sldId id="291" r:id="rId9"/>
    <p:sldId id="292" r:id="rId10"/>
    <p:sldId id="293" r:id="rId11"/>
    <p:sldId id="257" r:id="rId12"/>
    <p:sldId id="318" r:id="rId13"/>
    <p:sldId id="312" r:id="rId14"/>
    <p:sldId id="314" r:id="rId15"/>
    <p:sldId id="321" r:id="rId16"/>
    <p:sldId id="309" r:id="rId17"/>
    <p:sldId id="315" r:id="rId18"/>
    <p:sldId id="310" r:id="rId19"/>
    <p:sldId id="311" r:id="rId20"/>
    <p:sldId id="313" r:id="rId21"/>
    <p:sldId id="316" r:id="rId22"/>
    <p:sldId id="320" r:id="rId23"/>
    <p:sldId id="317" r:id="rId24"/>
    <p:sldId id="319"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5" r:id="rId38"/>
    <p:sldId id="337" r:id="rId39"/>
    <p:sldId id="334" r:id="rId40"/>
    <p:sldId id="336" r:id="rId41"/>
    <p:sldId id="338" r:id="rId42"/>
    <p:sldId id="339" r:id="rId43"/>
    <p:sldId id="263" r:id="rId44"/>
    <p:sldId id="260" r:id="rId45"/>
    <p:sldId id="287" r:id="rId46"/>
    <p:sldId id="259" r:id="rId47"/>
    <p:sldId id="261" r:id="rId48"/>
    <p:sldId id="308" r:id="rId49"/>
    <p:sldId id="288" r:id="rId50"/>
    <p:sldId id="272" r:id="rId51"/>
    <p:sldId id="273" r:id="rId52"/>
    <p:sldId id="303" r:id="rId53"/>
    <p:sldId id="304" r:id="rId54"/>
    <p:sldId id="266" r:id="rId55"/>
    <p:sldId id="265" r:id="rId56"/>
    <p:sldId id="294" r:id="rId57"/>
    <p:sldId id="267" r:id="rId58"/>
    <p:sldId id="296" r:id="rId59"/>
    <p:sldId id="298" r:id="rId60"/>
    <p:sldId id="297" r:id="rId61"/>
    <p:sldId id="299" r:id="rId62"/>
    <p:sldId id="300" r:id="rId63"/>
    <p:sldId id="301" r:id="rId64"/>
    <p:sldId id="295" r:id="rId65"/>
    <p:sldId id="274" r:id="rId66"/>
    <p:sldId id="275" r:id="rId67"/>
    <p:sldId id="277" r:id="rId68"/>
    <p:sldId id="282" r:id="rId69"/>
    <p:sldId id="283" r:id="rId70"/>
    <p:sldId id="279" r:id="rId71"/>
    <p:sldId id="305" r:id="rId72"/>
    <p:sldId id="306"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93"/>
    <a:srgbClr val="F7F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265BE-57CB-4936-B80C-0BE5869644FD}" v="861" dt="2024-11-11T17:26:05.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660"/>
  </p:normalViewPr>
  <p:slideViewPr>
    <p:cSldViewPr snapToGrid="0">
      <p:cViewPr varScale="1">
        <p:scale>
          <a:sx n="54" d="100"/>
          <a:sy n="54"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j Amanda" userId="24445fa2-55b5-429f-8e3c-141f7e60fc4e" providerId="ADAL" clId="{1809DCB6-5BAA-4265-A506-05709547455B}"/>
    <pc:docChg chg="custSel modSld">
      <pc:chgData name="Madej Amanda" userId="24445fa2-55b5-429f-8e3c-141f7e60fc4e" providerId="ADAL" clId="{1809DCB6-5BAA-4265-A506-05709547455B}" dt="2023-10-24T19:37:50.555" v="58" actId="5793"/>
      <pc:docMkLst>
        <pc:docMk/>
      </pc:docMkLst>
      <pc:sldChg chg="modSp">
        <pc:chgData name="Madej Amanda" userId="24445fa2-55b5-429f-8e3c-141f7e60fc4e" providerId="ADAL" clId="{1809DCB6-5BAA-4265-A506-05709547455B}" dt="2023-10-24T19:26:04.381" v="28" actId="20577"/>
        <pc:sldMkLst>
          <pc:docMk/>
          <pc:sldMk cId="3603595338" sldId="256"/>
        </pc:sldMkLst>
        <pc:spChg chg="mod">
          <ac:chgData name="Madej Amanda" userId="24445fa2-55b5-429f-8e3c-141f7e60fc4e" providerId="ADAL" clId="{1809DCB6-5BAA-4265-A506-05709547455B}" dt="2023-10-24T19:26:04.381" v="28" actId="20577"/>
          <ac:spMkLst>
            <pc:docMk/>
            <pc:sldMk cId="3603595338" sldId="256"/>
            <ac:spMk id="2" creationId="{00000000-0000-0000-0000-000000000000}"/>
          </ac:spMkLst>
        </pc:spChg>
      </pc:sldChg>
      <pc:sldChg chg="addSp delSp modSp mod">
        <pc:chgData name="Madej Amanda" userId="24445fa2-55b5-429f-8e3c-141f7e60fc4e" providerId="ADAL" clId="{1809DCB6-5BAA-4265-A506-05709547455B}" dt="2023-10-24T19:29:38.896" v="35" actId="14100"/>
        <pc:sldMkLst>
          <pc:docMk/>
          <pc:sldMk cId="834062577" sldId="291"/>
        </pc:sldMkLst>
        <pc:picChg chg="add mod">
          <ac:chgData name="Madej Amanda" userId="24445fa2-55b5-429f-8e3c-141f7e60fc4e" providerId="ADAL" clId="{1809DCB6-5BAA-4265-A506-05709547455B}" dt="2023-10-24T19:29:38.896" v="35" actId="14100"/>
          <ac:picMkLst>
            <pc:docMk/>
            <pc:sldMk cId="834062577" sldId="291"/>
            <ac:picMk id="8" creationId="{2706C165-08F1-4D6F-8FB6-970D0A08F4C9}"/>
          </ac:picMkLst>
        </pc:picChg>
        <pc:picChg chg="del">
          <ac:chgData name="Madej Amanda" userId="24445fa2-55b5-429f-8e3c-141f7e60fc4e" providerId="ADAL" clId="{1809DCB6-5BAA-4265-A506-05709547455B}" dt="2023-10-24T19:29:29.630" v="33" actId="478"/>
          <ac:picMkLst>
            <pc:docMk/>
            <pc:sldMk cId="834062577" sldId="291"/>
            <ac:picMk id="9" creationId="{2E12D0AC-DA97-4561-83EB-6DB29D59C970}"/>
          </ac:picMkLst>
        </pc:picChg>
      </pc:sldChg>
      <pc:sldChg chg="modSp mod">
        <pc:chgData name="Madej Amanda" userId="24445fa2-55b5-429f-8e3c-141f7e60fc4e" providerId="ADAL" clId="{1809DCB6-5BAA-4265-A506-05709547455B}" dt="2023-10-24T19:37:50.555" v="58" actId="5793"/>
        <pc:sldMkLst>
          <pc:docMk/>
          <pc:sldMk cId="772022803" sldId="306"/>
        </pc:sldMkLst>
        <pc:spChg chg="mod">
          <ac:chgData name="Madej Amanda" userId="24445fa2-55b5-429f-8e3c-141f7e60fc4e" providerId="ADAL" clId="{1809DCB6-5BAA-4265-A506-05709547455B}" dt="2023-10-24T19:37:50.555" v="58" actId="5793"/>
          <ac:spMkLst>
            <pc:docMk/>
            <pc:sldMk cId="772022803" sldId="306"/>
            <ac:spMk id="3" creationId="{1F42BF8C-A286-493B-B5D4-35FD00CB30F2}"/>
          </ac:spMkLst>
        </pc:spChg>
      </pc:sldChg>
    </pc:docChg>
  </pc:docChgLst>
  <pc:docChgLst>
    <pc:chgData name="Madej Amanda" userId="24445fa2-55b5-429f-8e3c-141f7e60fc4e" providerId="ADAL" clId="{83B3815C-6C02-42B1-B043-3EBA631A7CA5}"/>
    <pc:docChg chg="addSld delSld">
      <pc:chgData name="Madej Amanda" userId="24445fa2-55b5-429f-8e3c-141f7e60fc4e" providerId="ADAL" clId="{83B3815C-6C02-42B1-B043-3EBA631A7CA5}" dt="2024-02-19T15:58:34.655" v="1" actId="47"/>
      <pc:docMkLst>
        <pc:docMk/>
      </pc:docMkLst>
      <pc:sldChg chg="add del">
        <pc:chgData name="Madej Amanda" userId="24445fa2-55b5-429f-8e3c-141f7e60fc4e" providerId="ADAL" clId="{83B3815C-6C02-42B1-B043-3EBA631A7CA5}" dt="2024-02-19T15:58:34.655" v="1" actId="47"/>
        <pc:sldMkLst>
          <pc:docMk/>
          <pc:sldMk cId="730035805" sldId="309"/>
        </pc:sldMkLst>
      </pc:sldChg>
    </pc:docChg>
  </pc:docChgLst>
  <pc:docChgLst>
    <pc:chgData name="Madej Amanda" userId="24445fa2-55b5-429f-8e3c-141f7e60fc4e" providerId="ADAL" clId="{90F265BE-57CB-4936-B80C-0BE5869644FD}"/>
    <pc:docChg chg="undo custSel addSld delSld modSld sldOrd addMainMaster">
      <pc:chgData name="Madej Amanda" userId="24445fa2-55b5-429f-8e3c-141f7e60fc4e" providerId="ADAL" clId="{90F265BE-57CB-4936-B80C-0BE5869644FD}" dt="2024-11-13T12:40:31.916" v="2107"/>
      <pc:docMkLst>
        <pc:docMk/>
      </pc:docMkLst>
      <pc:sldChg chg="addSp delSp modSp mod">
        <pc:chgData name="Madej Amanda" userId="24445fa2-55b5-429f-8e3c-141f7e60fc4e" providerId="ADAL" clId="{90F265BE-57CB-4936-B80C-0BE5869644FD}" dt="2024-11-05T14:34:16.504" v="65" actId="26606"/>
        <pc:sldMkLst>
          <pc:docMk/>
          <pc:sldMk cId="3603595338" sldId="256"/>
        </pc:sldMkLst>
        <pc:spChg chg="mod">
          <ac:chgData name="Madej Amanda" userId="24445fa2-55b5-429f-8e3c-141f7e60fc4e" providerId="ADAL" clId="{90F265BE-57CB-4936-B80C-0BE5869644FD}" dt="2024-11-05T14:34:16.504" v="65" actId="26606"/>
          <ac:spMkLst>
            <pc:docMk/>
            <pc:sldMk cId="3603595338" sldId="256"/>
            <ac:spMk id="2" creationId="{00000000-0000-0000-0000-000000000000}"/>
          </ac:spMkLst>
        </pc:spChg>
        <pc:spChg chg="mod">
          <ac:chgData name="Madej Amanda" userId="24445fa2-55b5-429f-8e3c-141f7e60fc4e" providerId="ADAL" clId="{90F265BE-57CB-4936-B80C-0BE5869644FD}" dt="2024-11-05T14:34:16.504" v="65" actId="26606"/>
          <ac:spMkLst>
            <pc:docMk/>
            <pc:sldMk cId="3603595338" sldId="256"/>
            <ac:spMk id="3" creationId="{00000000-0000-0000-0000-000000000000}"/>
          </ac:spMkLst>
        </pc:spChg>
        <pc:spChg chg="del">
          <ac:chgData name="Madej Amanda" userId="24445fa2-55b5-429f-8e3c-141f7e60fc4e" providerId="ADAL" clId="{90F265BE-57CB-4936-B80C-0BE5869644FD}" dt="2024-11-05T14:34:16.504" v="65" actId="26606"/>
          <ac:spMkLst>
            <pc:docMk/>
            <pc:sldMk cId="3603595338" sldId="256"/>
            <ac:spMk id="5" creationId="{7E3F2784-92E5-48AF-8AA7-DA101BE3CA17}"/>
          </ac:spMkLst>
        </pc:spChg>
        <pc:spChg chg="del">
          <ac:chgData name="Madej Amanda" userId="24445fa2-55b5-429f-8e3c-141f7e60fc4e" providerId="ADAL" clId="{90F265BE-57CB-4936-B80C-0BE5869644FD}" dt="2024-11-05T14:34:16.504" v="65" actId="26606"/>
          <ac:spMkLst>
            <pc:docMk/>
            <pc:sldMk cId="3603595338" sldId="256"/>
            <ac:spMk id="6" creationId="{BDC48685-54C0-406B-BCC6-CD5287724F4D}"/>
          </ac:spMkLst>
        </pc:spChg>
        <pc:spChg chg="add">
          <ac:chgData name="Madej Amanda" userId="24445fa2-55b5-429f-8e3c-141f7e60fc4e" providerId="ADAL" clId="{90F265BE-57CB-4936-B80C-0BE5869644FD}" dt="2024-11-05T14:34:16.504" v="65" actId="26606"/>
          <ac:spMkLst>
            <pc:docMk/>
            <pc:sldMk cId="3603595338" sldId="256"/>
            <ac:spMk id="12" creationId="{5CCAF7D5-2AD8-4BDF-BE92-13524EA0453C}"/>
          </ac:spMkLst>
        </pc:spChg>
        <pc:spChg chg="add">
          <ac:chgData name="Madej Amanda" userId="24445fa2-55b5-429f-8e3c-141f7e60fc4e" providerId="ADAL" clId="{90F265BE-57CB-4936-B80C-0BE5869644FD}" dt="2024-11-05T14:34:16.504" v="65" actId="26606"/>
          <ac:spMkLst>
            <pc:docMk/>
            <pc:sldMk cId="3603595338" sldId="256"/>
            <ac:spMk id="14" creationId="{F8C92429-C2FF-43F8-9F54-FF73D1271850}"/>
          </ac:spMkLst>
        </pc:spChg>
        <pc:spChg chg="add">
          <ac:chgData name="Madej Amanda" userId="24445fa2-55b5-429f-8e3c-141f7e60fc4e" providerId="ADAL" clId="{90F265BE-57CB-4936-B80C-0BE5869644FD}" dt="2024-11-05T14:34:16.504" v="65" actId="26606"/>
          <ac:spMkLst>
            <pc:docMk/>
            <pc:sldMk cId="3603595338" sldId="256"/>
            <ac:spMk id="16" creationId="{CB8E75E6-FD49-46E3-B23E-9D5C97110F4A}"/>
          </ac:spMkLst>
        </pc:spChg>
        <pc:spChg chg="add">
          <ac:chgData name="Madej Amanda" userId="24445fa2-55b5-429f-8e3c-141f7e60fc4e" providerId="ADAL" clId="{90F265BE-57CB-4936-B80C-0BE5869644FD}" dt="2024-11-05T14:34:16.504" v="65" actId="26606"/>
          <ac:spMkLst>
            <pc:docMk/>
            <pc:sldMk cId="3603595338" sldId="256"/>
            <ac:spMk id="18" creationId="{58EE6BA1-F87F-4073-B5AB-365A42AD3752}"/>
          </ac:spMkLst>
        </pc:spChg>
        <pc:cxnChg chg="del">
          <ac:chgData name="Madej Amanda" userId="24445fa2-55b5-429f-8e3c-141f7e60fc4e" providerId="ADAL" clId="{90F265BE-57CB-4936-B80C-0BE5869644FD}" dt="2024-11-05T14:34:16.504" v="65" actId="26606"/>
          <ac:cxnSpMkLst>
            <pc:docMk/>
            <pc:sldMk cId="3603595338" sldId="256"/>
            <ac:cxnSpMk id="7" creationId="{DE9E818D-F990-490E-9599-A842EBC9B0DC}"/>
          </ac:cxnSpMkLst>
        </pc:cxnChg>
        <pc:cxnChg chg="add">
          <ac:chgData name="Madej Amanda" userId="24445fa2-55b5-429f-8e3c-141f7e60fc4e" providerId="ADAL" clId="{90F265BE-57CB-4936-B80C-0BE5869644FD}" dt="2024-11-05T14:34:16.504" v="65" actId="26606"/>
          <ac:cxnSpMkLst>
            <pc:docMk/>
            <pc:sldMk cId="3603595338" sldId="256"/>
            <ac:cxnSpMk id="20" creationId="{19B678A5-A064-46A6-817F-AE02396CCF2C}"/>
          </ac:cxnSpMkLst>
        </pc:cxnChg>
      </pc:sldChg>
      <pc:sldChg chg="addSp delSp modSp mod setClrOvrMap">
        <pc:chgData name="Madej Amanda" userId="24445fa2-55b5-429f-8e3c-141f7e60fc4e" providerId="ADAL" clId="{90F265BE-57CB-4936-B80C-0BE5869644FD}" dt="2024-11-11T15:50:48.815" v="1770" actId="20577"/>
        <pc:sldMkLst>
          <pc:docMk/>
          <pc:sldMk cId="1394339769" sldId="257"/>
        </pc:sldMkLst>
        <pc:spChg chg="mod">
          <ac:chgData name="Madej Amanda" userId="24445fa2-55b5-429f-8e3c-141f7e60fc4e" providerId="ADAL" clId="{90F265BE-57CB-4936-B80C-0BE5869644FD}" dt="2024-11-05T14:34:41.547" v="66" actId="26606"/>
          <ac:spMkLst>
            <pc:docMk/>
            <pc:sldMk cId="1394339769" sldId="257"/>
            <ac:spMk id="2" creationId="{00000000-0000-0000-0000-000000000000}"/>
          </ac:spMkLst>
        </pc:spChg>
        <pc:spChg chg="mod">
          <ac:chgData name="Madej Amanda" userId="24445fa2-55b5-429f-8e3c-141f7e60fc4e" providerId="ADAL" clId="{90F265BE-57CB-4936-B80C-0BE5869644FD}" dt="2024-11-11T15:50:48.815" v="1770" actId="20577"/>
          <ac:spMkLst>
            <pc:docMk/>
            <pc:sldMk cId="1394339769" sldId="257"/>
            <ac:spMk id="3" creationId="{00000000-0000-0000-0000-000000000000}"/>
          </ac:spMkLst>
        </pc:spChg>
        <pc:spChg chg="mod">
          <ac:chgData name="Madej Amanda" userId="24445fa2-55b5-429f-8e3c-141f7e60fc4e" providerId="ADAL" clId="{90F265BE-57CB-4936-B80C-0BE5869644FD}" dt="2024-11-05T14:34:41.547" v="66" actId="26606"/>
          <ac:spMkLst>
            <pc:docMk/>
            <pc:sldMk cId="1394339769" sldId="257"/>
            <ac:spMk id="7" creationId="{DCA5E938-DFA9-4C71-86B8-4C780EDA881D}"/>
          </ac:spMkLst>
        </pc:spChg>
        <pc:spChg chg="del">
          <ac:chgData name="Madej Amanda" userId="24445fa2-55b5-429f-8e3c-141f7e60fc4e" providerId="ADAL" clId="{90F265BE-57CB-4936-B80C-0BE5869644FD}" dt="2024-11-05T14:34:41.547" v="66" actId="26606"/>
          <ac:spMkLst>
            <pc:docMk/>
            <pc:sldMk cId="1394339769" sldId="257"/>
            <ac:spMk id="28" creationId="{06824FB2-0837-4FB5-BD83-F32303E59130}"/>
          </ac:spMkLst>
        </pc:spChg>
        <pc:spChg chg="del">
          <ac:chgData name="Madej Amanda" userId="24445fa2-55b5-429f-8e3c-141f7e60fc4e" providerId="ADAL" clId="{90F265BE-57CB-4936-B80C-0BE5869644FD}" dt="2024-11-05T14:34:41.547" v="66" actId="26606"/>
          <ac:spMkLst>
            <pc:docMk/>
            <pc:sldMk cId="1394339769" sldId="257"/>
            <ac:spMk id="29" creationId="{26A90022-5417-4ECC-BC1A-3055E8A32928}"/>
          </ac:spMkLst>
        </pc:spChg>
        <pc:spChg chg="del">
          <ac:chgData name="Madej Amanda" userId="24445fa2-55b5-429f-8e3c-141f7e60fc4e" providerId="ADAL" clId="{90F265BE-57CB-4936-B80C-0BE5869644FD}" dt="2024-11-05T14:34:41.547" v="66" actId="26606"/>
          <ac:spMkLst>
            <pc:docMk/>
            <pc:sldMk cId="1394339769" sldId="257"/>
            <ac:spMk id="30" creationId="{E60E9E22-B18F-41BA-B265-B5EC4E88A918}"/>
          </ac:spMkLst>
        </pc:spChg>
        <pc:spChg chg="add">
          <ac:chgData name="Madej Amanda" userId="24445fa2-55b5-429f-8e3c-141f7e60fc4e" providerId="ADAL" clId="{90F265BE-57CB-4936-B80C-0BE5869644FD}" dt="2024-11-05T14:34:41.547" v="66" actId="26606"/>
          <ac:spMkLst>
            <pc:docMk/>
            <pc:sldMk cId="1394339769" sldId="257"/>
            <ac:spMk id="40" creationId="{0E888772-8C87-4D50-8EA3-F49978352AA9}"/>
          </ac:spMkLst>
        </pc:spChg>
        <pc:spChg chg="add">
          <ac:chgData name="Madej Amanda" userId="24445fa2-55b5-429f-8e3c-141f7e60fc4e" providerId="ADAL" clId="{90F265BE-57CB-4936-B80C-0BE5869644FD}" dt="2024-11-05T14:34:41.547" v="66" actId="26606"/>
          <ac:spMkLst>
            <pc:docMk/>
            <pc:sldMk cId="1394339769" sldId="257"/>
            <ac:spMk id="44" creationId="{DC4D5D94-E53A-46D9-9B3F-42921560DCF3}"/>
          </ac:spMkLst>
        </pc:spChg>
        <pc:grpChg chg="del">
          <ac:chgData name="Madej Amanda" userId="24445fa2-55b5-429f-8e3c-141f7e60fc4e" providerId="ADAL" clId="{90F265BE-57CB-4936-B80C-0BE5869644FD}" dt="2024-11-05T14:34:41.547" v="66" actId="26606"/>
          <ac:grpSpMkLst>
            <pc:docMk/>
            <pc:sldMk cId="1394339769" sldId="257"/>
            <ac:grpSpMk id="32" creationId="{8BB24324-5A4E-4C42-935B-753C3E59F305}"/>
          </ac:grpSpMkLst>
        </pc:grpChg>
        <pc:grpChg chg="add">
          <ac:chgData name="Madej Amanda" userId="24445fa2-55b5-429f-8e3c-141f7e60fc4e" providerId="ADAL" clId="{90F265BE-57CB-4936-B80C-0BE5869644FD}" dt="2024-11-05T14:34:41.547" v="66" actId="26606"/>
          <ac:grpSpMkLst>
            <pc:docMk/>
            <pc:sldMk cId="1394339769" sldId="257"/>
            <ac:grpSpMk id="48" creationId="{273CD2F0-0ED8-4B56-A4BE-B88CEB358DB5}"/>
          </ac:grpSpMkLst>
        </pc:grpChg>
        <pc:picChg chg="mod">
          <ac:chgData name="Madej Amanda" userId="24445fa2-55b5-429f-8e3c-141f7e60fc4e" providerId="ADAL" clId="{90F265BE-57CB-4936-B80C-0BE5869644FD}" dt="2024-11-05T14:34:41.547" v="66" actId="26606"/>
          <ac:picMkLst>
            <pc:docMk/>
            <pc:sldMk cId="1394339769" sldId="257"/>
            <ac:picMk id="6" creationId="{31BD6124-6235-4454-8929-DBB64AFEDEA5}"/>
          </ac:picMkLst>
        </pc:picChg>
        <pc:picChg chg="add">
          <ac:chgData name="Madej Amanda" userId="24445fa2-55b5-429f-8e3c-141f7e60fc4e" providerId="ADAL" clId="{90F265BE-57CB-4936-B80C-0BE5869644FD}" dt="2024-11-05T14:34:41.547" v="66" actId="26606"/>
          <ac:picMkLst>
            <pc:docMk/>
            <pc:sldMk cId="1394339769" sldId="257"/>
            <ac:picMk id="42" creationId="{38C07360-699C-467E-92A8-354DEB4CFB20}"/>
          </ac:picMkLst>
        </pc:picChg>
        <pc:cxnChg chg="del">
          <ac:chgData name="Madej Amanda" userId="24445fa2-55b5-429f-8e3c-141f7e60fc4e" providerId="ADAL" clId="{90F265BE-57CB-4936-B80C-0BE5869644FD}" dt="2024-11-05T14:34:41.547" v="66" actId="26606"/>
          <ac:cxnSpMkLst>
            <pc:docMk/>
            <pc:sldMk cId="1394339769" sldId="257"/>
            <ac:cxnSpMk id="31" creationId="{197422B7-70DC-4B4A-A29D-3FEFBC52F950}"/>
          </ac:cxnSpMkLst>
        </pc:cxnChg>
        <pc:cxnChg chg="add">
          <ac:chgData name="Madej Amanda" userId="24445fa2-55b5-429f-8e3c-141f7e60fc4e" providerId="ADAL" clId="{90F265BE-57CB-4936-B80C-0BE5869644FD}" dt="2024-11-05T14:34:41.547" v="66" actId="26606"/>
          <ac:cxnSpMkLst>
            <pc:docMk/>
            <pc:sldMk cId="1394339769" sldId="257"/>
            <ac:cxnSpMk id="46" creationId="{97CB3CFF-4494-4BEF-997D-20DBBD5EF8BB}"/>
          </ac:cxnSpMkLst>
        </pc:cxnChg>
      </pc:sldChg>
      <pc:sldChg chg="addSp delSp modSp mod setBg setClrOvrMap">
        <pc:chgData name="Madej Amanda" userId="24445fa2-55b5-429f-8e3c-141f7e60fc4e" providerId="ADAL" clId="{90F265BE-57CB-4936-B80C-0BE5869644FD}" dt="2024-11-05T14:37:07.317" v="102" actId="20577"/>
        <pc:sldMkLst>
          <pc:docMk/>
          <pc:sldMk cId="3444969143" sldId="260"/>
        </pc:sldMkLst>
        <pc:spChg chg="mod">
          <ac:chgData name="Madej Amanda" userId="24445fa2-55b5-429f-8e3c-141f7e60fc4e" providerId="ADAL" clId="{90F265BE-57CB-4936-B80C-0BE5869644FD}" dt="2024-11-05T14:36:46.795" v="82" actId="26606"/>
          <ac:spMkLst>
            <pc:docMk/>
            <pc:sldMk cId="3444969143" sldId="260"/>
            <ac:spMk id="2" creationId="{00000000-0000-0000-0000-000000000000}"/>
          </ac:spMkLst>
        </pc:spChg>
        <pc:spChg chg="add del mod">
          <ac:chgData name="Madej Amanda" userId="24445fa2-55b5-429f-8e3c-141f7e60fc4e" providerId="ADAL" clId="{90F265BE-57CB-4936-B80C-0BE5869644FD}" dt="2024-11-05T14:36:46.795" v="82" actId="26606"/>
          <ac:spMkLst>
            <pc:docMk/>
            <pc:sldMk cId="3444969143" sldId="260"/>
            <ac:spMk id="3" creationId="{00000000-0000-0000-0000-000000000000}"/>
          </ac:spMkLst>
        </pc:spChg>
        <pc:spChg chg="add del">
          <ac:chgData name="Madej Amanda" userId="24445fa2-55b5-429f-8e3c-141f7e60fc4e" providerId="ADAL" clId="{90F265BE-57CB-4936-B80C-0BE5869644FD}" dt="2024-11-05T14:35:10.438" v="69" actId="26606"/>
          <ac:spMkLst>
            <pc:docMk/>
            <pc:sldMk cId="3444969143" sldId="260"/>
            <ac:spMk id="8" creationId="{5EB8E3BF-F464-4900-8994-851061A9AD60}"/>
          </ac:spMkLst>
        </pc:spChg>
        <pc:spChg chg="add del">
          <ac:chgData name="Madej Amanda" userId="24445fa2-55b5-429f-8e3c-141f7e60fc4e" providerId="ADAL" clId="{90F265BE-57CB-4936-B80C-0BE5869644FD}" dt="2024-11-05T14:35:10.416" v="68" actId="26606"/>
          <ac:spMkLst>
            <pc:docMk/>
            <pc:sldMk cId="3444969143" sldId="260"/>
            <ac:spMk id="14" creationId="{06824FB2-0837-4FB5-BD83-F32303E59130}"/>
          </ac:spMkLst>
        </pc:spChg>
        <pc:spChg chg="add del">
          <ac:chgData name="Madej Amanda" userId="24445fa2-55b5-429f-8e3c-141f7e60fc4e" providerId="ADAL" clId="{90F265BE-57CB-4936-B80C-0BE5869644FD}" dt="2024-11-05T14:35:10.416" v="68" actId="26606"/>
          <ac:spMkLst>
            <pc:docMk/>
            <pc:sldMk cId="3444969143" sldId="260"/>
            <ac:spMk id="16" creationId="{26A90022-5417-4ECC-BC1A-3055E8A32928}"/>
          </ac:spMkLst>
        </pc:spChg>
        <pc:spChg chg="add del">
          <ac:chgData name="Madej Amanda" userId="24445fa2-55b5-429f-8e3c-141f7e60fc4e" providerId="ADAL" clId="{90F265BE-57CB-4936-B80C-0BE5869644FD}" dt="2024-11-05T14:35:10.416" v="68" actId="26606"/>
          <ac:spMkLst>
            <pc:docMk/>
            <pc:sldMk cId="3444969143" sldId="260"/>
            <ac:spMk id="18" creationId="{E60E9E22-B18F-41BA-B265-B5EC4E88A918}"/>
          </ac:spMkLst>
        </pc:spChg>
        <pc:spChg chg="add del">
          <ac:chgData name="Madej Amanda" userId="24445fa2-55b5-429f-8e3c-141f7e60fc4e" providerId="ADAL" clId="{90F265BE-57CB-4936-B80C-0BE5869644FD}" dt="2024-11-05T14:36:46.795" v="82" actId="26606"/>
          <ac:spMkLst>
            <pc:docMk/>
            <pc:sldMk cId="3444969143" sldId="260"/>
            <ac:spMk id="28" creationId="{5EB8E3BF-F464-4900-8994-851061A9AD60}"/>
          </ac:spMkLst>
        </pc:spChg>
        <pc:spChg chg="add del">
          <ac:chgData name="Madej Amanda" userId="24445fa2-55b5-429f-8e3c-141f7e60fc4e" providerId="ADAL" clId="{90F265BE-57CB-4936-B80C-0BE5869644FD}" dt="2024-11-05T14:36:42.710" v="79" actId="26606"/>
          <ac:spMkLst>
            <pc:docMk/>
            <pc:sldMk cId="3444969143" sldId="260"/>
            <ac:spMk id="35" creationId="{A7CA9E50-B76A-428A-92C9-9BAC41446DEA}"/>
          </ac:spMkLst>
        </pc:spChg>
        <pc:spChg chg="add del">
          <ac:chgData name="Madej Amanda" userId="24445fa2-55b5-429f-8e3c-141f7e60fc4e" providerId="ADAL" clId="{90F265BE-57CB-4936-B80C-0BE5869644FD}" dt="2024-11-05T14:36:42.710" v="79" actId="26606"/>
          <ac:spMkLst>
            <pc:docMk/>
            <pc:sldMk cId="3444969143" sldId="260"/>
            <ac:spMk id="37" creationId="{C85E3F79-81BB-4454-A267-DDCA4282462A}"/>
          </ac:spMkLst>
        </pc:spChg>
        <pc:spChg chg="add del">
          <ac:chgData name="Madej Amanda" userId="24445fa2-55b5-429f-8e3c-141f7e60fc4e" providerId="ADAL" clId="{90F265BE-57CB-4936-B80C-0BE5869644FD}" dt="2024-11-05T14:36:42.710" v="79" actId="26606"/>
          <ac:spMkLst>
            <pc:docMk/>
            <pc:sldMk cId="3444969143" sldId="260"/>
            <ac:spMk id="39" creationId="{A1F375A4-17F0-4BA7-B751-68BFAAEC4F7F}"/>
          </ac:spMkLst>
        </pc:spChg>
        <pc:spChg chg="add del">
          <ac:chgData name="Madej Amanda" userId="24445fa2-55b5-429f-8e3c-141f7e60fc4e" providerId="ADAL" clId="{90F265BE-57CB-4936-B80C-0BE5869644FD}" dt="2024-11-05T14:36:42.710" v="79" actId="26606"/>
          <ac:spMkLst>
            <pc:docMk/>
            <pc:sldMk cId="3444969143" sldId="260"/>
            <ac:spMk id="41" creationId="{5D2122D3-4056-4C50-B4AC-74BB2940E216}"/>
          </ac:spMkLst>
        </pc:spChg>
        <pc:spChg chg="add del">
          <ac:chgData name="Madej Amanda" userId="24445fa2-55b5-429f-8e3c-141f7e60fc4e" providerId="ADAL" clId="{90F265BE-57CB-4936-B80C-0BE5869644FD}" dt="2024-11-05T14:36:46.734" v="81" actId="26606"/>
          <ac:spMkLst>
            <pc:docMk/>
            <pc:sldMk cId="3444969143" sldId="260"/>
            <ac:spMk id="43" creationId="{95F11533-723E-420D-A991-D376E739358E}"/>
          </ac:spMkLst>
        </pc:spChg>
        <pc:spChg chg="add">
          <ac:chgData name="Madej Amanda" userId="24445fa2-55b5-429f-8e3c-141f7e60fc4e" providerId="ADAL" clId="{90F265BE-57CB-4936-B80C-0BE5869644FD}" dt="2024-11-05T14:36:46.795" v="82" actId="26606"/>
          <ac:spMkLst>
            <pc:docMk/>
            <pc:sldMk cId="3444969143" sldId="260"/>
            <ac:spMk id="49" creationId="{A7CA9E50-B76A-428A-92C9-9BAC41446DEA}"/>
          </ac:spMkLst>
        </pc:spChg>
        <pc:spChg chg="add">
          <ac:chgData name="Madej Amanda" userId="24445fa2-55b5-429f-8e3c-141f7e60fc4e" providerId="ADAL" clId="{90F265BE-57CB-4936-B80C-0BE5869644FD}" dt="2024-11-05T14:36:46.795" v="82" actId="26606"/>
          <ac:spMkLst>
            <pc:docMk/>
            <pc:sldMk cId="3444969143" sldId="260"/>
            <ac:spMk id="50" creationId="{C85E3F79-81BB-4454-A267-DDCA4282462A}"/>
          </ac:spMkLst>
        </pc:spChg>
        <pc:spChg chg="add">
          <ac:chgData name="Madej Amanda" userId="24445fa2-55b5-429f-8e3c-141f7e60fc4e" providerId="ADAL" clId="{90F265BE-57CB-4936-B80C-0BE5869644FD}" dt="2024-11-05T14:36:46.795" v="82" actId="26606"/>
          <ac:spMkLst>
            <pc:docMk/>
            <pc:sldMk cId="3444969143" sldId="260"/>
            <ac:spMk id="51" creationId="{A1F375A4-17F0-4BA7-B751-68BFAAEC4F7F}"/>
          </ac:spMkLst>
        </pc:spChg>
        <pc:spChg chg="add">
          <ac:chgData name="Madej Amanda" userId="24445fa2-55b5-429f-8e3c-141f7e60fc4e" providerId="ADAL" clId="{90F265BE-57CB-4936-B80C-0BE5869644FD}" dt="2024-11-05T14:36:46.795" v="82" actId="26606"/>
          <ac:spMkLst>
            <pc:docMk/>
            <pc:sldMk cId="3444969143" sldId="260"/>
            <ac:spMk id="52" creationId="{5D2122D3-4056-4C50-B4AC-74BB2940E216}"/>
          </ac:spMkLst>
        </pc:spChg>
        <pc:grpChg chg="add del">
          <ac:chgData name="Madej Amanda" userId="24445fa2-55b5-429f-8e3c-141f7e60fc4e" providerId="ADAL" clId="{90F265BE-57CB-4936-B80C-0BE5869644FD}" dt="2024-11-05T14:35:10.416" v="68" actId="26606"/>
          <ac:grpSpMkLst>
            <pc:docMk/>
            <pc:sldMk cId="3444969143" sldId="260"/>
            <ac:grpSpMk id="22" creationId="{8BB24324-5A4E-4C42-935B-753C3E59F305}"/>
          </ac:grpSpMkLst>
        </pc:grpChg>
        <pc:grpChg chg="add del">
          <ac:chgData name="Madej Amanda" userId="24445fa2-55b5-429f-8e3c-141f7e60fc4e" providerId="ADAL" clId="{90F265BE-57CB-4936-B80C-0BE5869644FD}" dt="2024-11-05T14:36:46.734" v="81" actId="26606"/>
          <ac:grpSpMkLst>
            <pc:docMk/>
            <pc:sldMk cId="3444969143" sldId="260"/>
            <ac:grpSpMk id="44" creationId="{C60393DE-86F5-4639-9D54-85E166A84348}"/>
          </ac:grpSpMkLst>
        </pc:grpChg>
        <pc:graphicFrameChg chg="add del">
          <ac:chgData name="Madej Amanda" userId="24445fa2-55b5-429f-8e3c-141f7e60fc4e" providerId="ADAL" clId="{90F265BE-57CB-4936-B80C-0BE5869644FD}" dt="2024-11-05T14:36:38.863" v="77" actId="26606"/>
          <ac:graphicFrameMkLst>
            <pc:docMk/>
            <pc:sldMk cId="3444969143" sldId="260"/>
            <ac:graphicFrameMk id="31" creationId="{01186809-1084-9EA4-2BB1-550AEA846A08}"/>
          </ac:graphicFrameMkLst>
        </pc:graphicFrameChg>
        <pc:graphicFrameChg chg="add del">
          <ac:chgData name="Madej Amanda" userId="24445fa2-55b5-429f-8e3c-141f7e60fc4e" providerId="ADAL" clId="{90F265BE-57CB-4936-B80C-0BE5869644FD}" dt="2024-11-05T14:36:42.710" v="79" actId="26606"/>
          <ac:graphicFrameMkLst>
            <pc:docMk/>
            <pc:sldMk cId="3444969143" sldId="260"/>
            <ac:graphicFrameMk id="33" creationId="{EE3D5AAF-0FEF-F109-D9F3-E69FCC62C5C6}"/>
          </ac:graphicFrameMkLst>
        </pc:graphicFrameChg>
        <pc:graphicFrameChg chg="add del">
          <ac:chgData name="Madej Amanda" userId="24445fa2-55b5-429f-8e3c-141f7e60fc4e" providerId="ADAL" clId="{90F265BE-57CB-4936-B80C-0BE5869644FD}" dt="2024-11-05T14:36:46.734" v="81" actId="26606"/>
          <ac:graphicFrameMkLst>
            <pc:docMk/>
            <pc:sldMk cId="3444969143" sldId="260"/>
            <ac:graphicFrameMk id="47" creationId="{80EED2D1-2748-2B63-B486-73B3853D4291}"/>
          </ac:graphicFrameMkLst>
        </pc:graphicFrameChg>
        <pc:graphicFrameChg chg="add mod">
          <ac:chgData name="Madej Amanda" userId="24445fa2-55b5-429f-8e3c-141f7e60fc4e" providerId="ADAL" clId="{90F265BE-57CB-4936-B80C-0BE5869644FD}" dt="2024-11-05T14:37:07.317" v="102" actId="20577"/>
          <ac:graphicFrameMkLst>
            <pc:docMk/>
            <pc:sldMk cId="3444969143" sldId="260"/>
            <ac:graphicFrameMk id="53" creationId="{EE3D5AAF-0FEF-F109-D9F3-E69FCC62C5C6}"/>
          </ac:graphicFrameMkLst>
        </pc:graphicFrameChg>
        <pc:picChg chg="del mod">
          <ac:chgData name="Madej Amanda" userId="24445fa2-55b5-429f-8e3c-141f7e60fc4e" providerId="ADAL" clId="{90F265BE-57CB-4936-B80C-0BE5869644FD}" dt="2024-11-05T14:36:21.490" v="75" actId="478"/>
          <ac:picMkLst>
            <pc:docMk/>
            <pc:sldMk cId="3444969143" sldId="260"/>
            <ac:picMk id="6" creationId="{00EC56E6-9A5C-4978-8C61-EECE9E99706A}"/>
          </ac:picMkLst>
        </pc:picChg>
        <pc:cxnChg chg="add del">
          <ac:chgData name="Madej Amanda" userId="24445fa2-55b5-429f-8e3c-141f7e60fc4e" providerId="ADAL" clId="{90F265BE-57CB-4936-B80C-0BE5869644FD}" dt="2024-11-05T14:35:10.438" v="69" actId="26606"/>
          <ac:cxnSpMkLst>
            <pc:docMk/>
            <pc:sldMk cId="3444969143" sldId="260"/>
            <ac:cxnSpMk id="9" creationId="{8E0602D6-3A81-42F8-AE67-1BAAFC967CB0}"/>
          </ac:cxnSpMkLst>
        </pc:cxnChg>
        <pc:cxnChg chg="add del">
          <ac:chgData name="Madej Amanda" userId="24445fa2-55b5-429f-8e3c-141f7e60fc4e" providerId="ADAL" clId="{90F265BE-57CB-4936-B80C-0BE5869644FD}" dt="2024-11-05T14:35:10.416" v="68" actId="26606"/>
          <ac:cxnSpMkLst>
            <pc:docMk/>
            <pc:sldMk cId="3444969143" sldId="260"/>
            <ac:cxnSpMk id="20" creationId="{197422B7-70DC-4B4A-A29D-3FEFBC52F950}"/>
          </ac:cxnSpMkLst>
        </pc:cxnChg>
        <pc:cxnChg chg="add del">
          <ac:chgData name="Madej Amanda" userId="24445fa2-55b5-429f-8e3c-141f7e60fc4e" providerId="ADAL" clId="{90F265BE-57CB-4936-B80C-0BE5869644FD}" dt="2024-11-05T14:36:46.795" v="82" actId="26606"/>
          <ac:cxnSpMkLst>
            <pc:docMk/>
            <pc:sldMk cId="3444969143" sldId="260"/>
            <ac:cxnSpMk id="29" creationId="{8E0602D6-3A81-42F8-AE67-1BAAFC967CB0}"/>
          </ac:cxnSpMkLst>
        </pc:cxnChg>
      </pc:sldChg>
      <pc:sldChg chg="addSp delSp modSp mod">
        <pc:chgData name="Madej Amanda" userId="24445fa2-55b5-429f-8e3c-141f7e60fc4e" providerId="ADAL" clId="{90F265BE-57CB-4936-B80C-0BE5869644FD}" dt="2024-11-05T14:38:50.877" v="167" actId="26606"/>
        <pc:sldMkLst>
          <pc:docMk/>
          <pc:sldMk cId="2245524421" sldId="261"/>
        </pc:sldMkLst>
        <pc:spChg chg="add del">
          <ac:chgData name="Madej Amanda" userId="24445fa2-55b5-429f-8e3c-141f7e60fc4e" providerId="ADAL" clId="{90F265BE-57CB-4936-B80C-0BE5869644FD}" dt="2024-11-05T14:38:50.877" v="167" actId="26606"/>
          <ac:spMkLst>
            <pc:docMk/>
            <pc:sldMk cId="2245524421" sldId="261"/>
            <ac:spMk id="7" creationId="{95F11533-723E-420D-A991-D376E739358E}"/>
          </ac:spMkLst>
        </pc:spChg>
        <pc:spChg chg="add del">
          <ac:chgData name="Madej Amanda" userId="24445fa2-55b5-429f-8e3c-141f7e60fc4e" providerId="ADAL" clId="{90F265BE-57CB-4936-B80C-0BE5869644FD}" dt="2024-11-05T14:38:50.833" v="166" actId="26606"/>
          <ac:spMkLst>
            <pc:docMk/>
            <pc:sldMk cId="2245524421" sldId="261"/>
            <ac:spMk id="23" creationId="{95F11533-723E-420D-A991-D376E739358E}"/>
          </ac:spMkLst>
        </pc:spChg>
        <pc:spChg chg="add">
          <ac:chgData name="Madej Amanda" userId="24445fa2-55b5-429f-8e3c-141f7e60fc4e" providerId="ADAL" clId="{90F265BE-57CB-4936-B80C-0BE5869644FD}" dt="2024-11-05T14:38:50.877" v="167" actId="26606"/>
          <ac:spMkLst>
            <pc:docMk/>
            <pc:sldMk cId="2245524421" sldId="261"/>
            <ac:spMk id="31" creationId="{95F11533-723E-420D-A991-D376E739358E}"/>
          </ac:spMkLst>
        </pc:spChg>
        <pc:grpChg chg="add del">
          <ac:chgData name="Madej Amanda" userId="24445fa2-55b5-429f-8e3c-141f7e60fc4e" providerId="ADAL" clId="{90F265BE-57CB-4936-B80C-0BE5869644FD}" dt="2024-11-05T14:38:50.877" v="167" actId="26606"/>
          <ac:grpSpMkLst>
            <pc:docMk/>
            <pc:sldMk cId="2245524421" sldId="261"/>
            <ac:grpSpMk id="8" creationId="{C60393DE-86F5-4639-9D54-85E166A84348}"/>
          </ac:grpSpMkLst>
        </pc:grpChg>
        <pc:grpChg chg="add del">
          <ac:chgData name="Madej Amanda" userId="24445fa2-55b5-429f-8e3c-141f7e60fc4e" providerId="ADAL" clId="{90F265BE-57CB-4936-B80C-0BE5869644FD}" dt="2024-11-05T14:38:50.833" v="166" actId="26606"/>
          <ac:grpSpMkLst>
            <pc:docMk/>
            <pc:sldMk cId="2245524421" sldId="261"/>
            <ac:grpSpMk id="25" creationId="{C60393DE-86F5-4639-9D54-85E166A84348}"/>
          </ac:grpSpMkLst>
        </pc:grpChg>
        <pc:grpChg chg="add">
          <ac:chgData name="Madej Amanda" userId="24445fa2-55b5-429f-8e3c-141f7e60fc4e" providerId="ADAL" clId="{90F265BE-57CB-4936-B80C-0BE5869644FD}" dt="2024-11-05T14:38:50.877" v="167" actId="26606"/>
          <ac:grpSpMkLst>
            <pc:docMk/>
            <pc:sldMk cId="2245524421" sldId="261"/>
            <ac:grpSpMk id="32" creationId="{C60393DE-86F5-4639-9D54-85E166A84348}"/>
          </ac:grpSpMkLst>
        </pc:grpChg>
        <pc:graphicFrameChg chg="mod modGraphic">
          <ac:chgData name="Madej Amanda" userId="24445fa2-55b5-429f-8e3c-141f7e60fc4e" providerId="ADAL" clId="{90F265BE-57CB-4936-B80C-0BE5869644FD}" dt="2024-11-05T14:38:50.877" v="167" actId="26606"/>
          <ac:graphicFrameMkLst>
            <pc:docMk/>
            <pc:sldMk cId="2245524421" sldId="261"/>
            <ac:graphicFrameMk id="5" creationId="{62C4ABF3-02AB-4CED-809E-578857357C34}"/>
          </ac:graphicFrameMkLst>
        </pc:graphicFrameChg>
      </pc:sldChg>
      <pc:sldChg chg="addSp modSp mod">
        <pc:chgData name="Madej Amanda" userId="24445fa2-55b5-429f-8e3c-141f7e60fc4e" providerId="ADAL" clId="{90F265BE-57CB-4936-B80C-0BE5869644FD}" dt="2024-11-05T16:35:44.116" v="664" actId="26606"/>
        <pc:sldMkLst>
          <pc:docMk/>
          <pc:sldMk cId="481317463" sldId="265"/>
        </pc:sldMkLst>
        <pc:spChg chg="mod">
          <ac:chgData name="Madej Amanda" userId="24445fa2-55b5-429f-8e3c-141f7e60fc4e" providerId="ADAL" clId="{90F265BE-57CB-4936-B80C-0BE5869644FD}" dt="2024-11-05T16:35:44.116" v="664" actId="26606"/>
          <ac:spMkLst>
            <pc:docMk/>
            <pc:sldMk cId="481317463" sldId="265"/>
            <ac:spMk id="3" creationId="{00000000-0000-0000-0000-000000000000}"/>
          </ac:spMkLst>
        </pc:spChg>
        <pc:spChg chg="add">
          <ac:chgData name="Madej Amanda" userId="24445fa2-55b5-429f-8e3c-141f7e60fc4e" providerId="ADAL" clId="{90F265BE-57CB-4936-B80C-0BE5869644FD}" dt="2024-11-05T16:35:44.116" v="664" actId="26606"/>
          <ac:spMkLst>
            <pc:docMk/>
            <pc:sldMk cId="481317463" sldId="265"/>
            <ac:spMk id="9" creationId="{E6FC2800-7025-4267-A796-6872C9C6E491}"/>
          </ac:spMkLst>
        </pc:spChg>
        <pc:spChg chg="add">
          <ac:chgData name="Madej Amanda" userId="24445fa2-55b5-429f-8e3c-141f7e60fc4e" providerId="ADAL" clId="{90F265BE-57CB-4936-B80C-0BE5869644FD}" dt="2024-11-05T16:35:44.116" v="664" actId="26606"/>
          <ac:spMkLst>
            <pc:docMk/>
            <pc:sldMk cId="481317463" sldId="265"/>
            <ac:spMk id="11" creationId="{7456A153-3A4B-41A0-867A-F1B4AA890608}"/>
          </ac:spMkLst>
        </pc:spChg>
        <pc:grpChg chg="add">
          <ac:chgData name="Madej Amanda" userId="24445fa2-55b5-429f-8e3c-141f7e60fc4e" providerId="ADAL" clId="{90F265BE-57CB-4936-B80C-0BE5869644FD}" dt="2024-11-05T16:35:44.116" v="664" actId="26606"/>
          <ac:grpSpMkLst>
            <pc:docMk/>
            <pc:sldMk cId="481317463" sldId="265"/>
            <ac:grpSpMk id="15" creationId="{0B47538F-C5B6-465C-B36E-1703F93B5946}"/>
          </ac:grpSpMkLst>
        </pc:grpChg>
        <pc:picChg chg="mod ord">
          <ac:chgData name="Madej Amanda" userId="24445fa2-55b5-429f-8e3c-141f7e60fc4e" providerId="ADAL" clId="{90F265BE-57CB-4936-B80C-0BE5869644FD}" dt="2024-11-05T16:35:44.116" v="664" actId="26606"/>
          <ac:picMkLst>
            <pc:docMk/>
            <pc:sldMk cId="481317463" sldId="265"/>
            <ac:picMk id="4" creationId="{00000000-0000-0000-0000-000000000000}"/>
          </ac:picMkLst>
        </pc:picChg>
        <pc:cxnChg chg="add">
          <ac:chgData name="Madej Amanda" userId="24445fa2-55b5-429f-8e3c-141f7e60fc4e" providerId="ADAL" clId="{90F265BE-57CB-4936-B80C-0BE5869644FD}" dt="2024-11-05T16:35:44.116" v="664" actId="26606"/>
          <ac:cxnSpMkLst>
            <pc:docMk/>
            <pc:sldMk cId="481317463" sldId="265"/>
            <ac:cxnSpMk id="13" creationId="{DF78EA67-C7E5-4705-A7E2-5CFFC22F594D}"/>
          </ac:cxnSpMkLst>
        </pc:cxnChg>
      </pc:sldChg>
      <pc:sldChg chg="addSp modSp mod setBg">
        <pc:chgData name="Madej Amanda" userId="24445fa2-55b5-429f-8e3c-141f7e60fc4e" providerId="ADAL" clId="{90F265BE-57CB-4936-B80C-0BE5869644FD}" dt="2024-11-05T18:13:08.522" v="1489" actId="1076"/>
        <pc:sldMkLst>
          <pc:docMk/>
          <pc:sldMk cId="2946555577" sldId="267"/>
        </pc:sldMkLst>
        <pc:spChg chg="mod">
          <ac:chgData name="Madej Amanda" userId="24445fa2-55b5-429f-8e3c-141f7e60fc4e" providerId="ADAL" clId="{90F265BE-57CB-4936-B80C-0BE5869644FD}" dt="2024-11-05T16:37:37.537" v="705" actId="26606"/>
          <ac:spMkLst>
            <pc:docMk/>
            <pc:sldMk cId="2946555577" sldId="267"/>
            <ac:spMk id="2" creationId="{00000000-0000-0000-0000-000000000000}"/>
          </ac:spMkLst>
        </pc:spChg>
        <pc:spChg chg="add mod">
          <ac:chgData name="Madej Amanda" userId="24445fa2-55b5-429f-8e3c-141f7e60fc4e" providerId="ADAL" clId="{90F265BE-57CB-4936-B80C-0BE5869644FD}" dt="2024-11-05T18:13:08.522" v="1489" actId="1076"/>
          <ac:spMkLst>
            <pc:docMk/>
            <pc:sldMk cId="2946555577" sldId="267"/>
            <ac:spMk id="3" creationId="{0C64C2F3-A9F9-18D4-61C6-87EF67095906}"/>
          </ac:spMkLst>
        </pc:spChg>
        <pc:spChg chg="add mod">
          <ac:chgData name="Madej Amanda" userId="24445fa2-55b5-429f-8e3c-141f7e60fc4e" providerId="ADAL" clId="{90F265BE-57CB-4936-B80C-0BE5869644FD}" dt="2024-11-05T18:13:05.130" v="1488" actId="1076"/>
          <ac:spMkLst>
            <pc:docMk/>
            <pc:sldMk cId="2946555577" sldId="267"/>
            <ac:spMk id="4" creationId="{EF778701-182B-1261-4D0D-0D93693D7B28}"/>
          </ac:spMkLst>
        </pc:spChg>
        <pc:graphicFrameChg chg="mod modGraphic">
          <ac:chgData name="Madej Amanda" userId="24445fa2-55b5-429f-8e3c-141f7e60fc4e" providerId="ADAL" clId="{90F265BE-57CB-4936-B80C-0BE5869644FD}" dt="2024-11-05T18:12:04.698" v="1415"/>
          <ac:graphicFrameMkLst>
            <pc:docMk/>
            <pc:sldMk cId="2946555577" sldId="267"/>
            <ac:graphicFrameMk id="7" creationId="{0F69CAB7-7BCA-FD00-2036-FBDD0B481354}"/>
          </ac:graphicFrameMkLst>
        </pc:graphicFrameChg>
      </pc:sldChg>
      <pc:sldChg chg="addSp delSp modSp mod setBg">
        <pc:chgData name="Madej Amanda" userId="24445fa2-55b5-429f-8e3c-141f7e60fc4e" providerId="ADAL" clId="{90F265BE-57CB-4936-B80C-0BE5869644FD}" dt="2024-11-05T16:26:20.312" v="279" actId="20577"/>
        <pc:sldMkLst>
          <pc:docMk/>
          <pc:sldMk cId="2229545705" sldId="272"/>
        </pc:sldMkLst>
        <pc:spChg chg="del mod">
          <ac:chgData name="Madej Amanda" userId="24445fa2-55b5-429f-8e3c-141f7e60fc4e" providerId="ADAL" clId="{90F265BE-57CB-4936-B80C-0BE5869644FD}" dt="2024-11-05T14:44:09.181" v="200" actId="478"/>
          <ac:spMkLst>
            <pc:docMk/>
            <pc:sldMk cId="2229545705" sldId="272"/>
            <ac:spMk id="5" creationId="{071B3DB2-3B4F-4C22-B31B-C4A8D50B90F6}"/>
          </ac:spMkLst>
        </pc:spChg>
        <pc:spChg chg="add del">
          <ac:chgData name="Madej Amanda" userId="24445fa2-55b5-429f-8e3c-141f7e60fc4e" providerId="ADAL" clId="{90F265BE-57CB-4936-B80C-0BE5869644FD}" dt="2024-11-05T14:43:20.404" v="185" actId="26606"/>
          <ac:spMkLst>
            <pc:docMk/>
            <pc:sldMk cId="2229545705" sldId="272"/>
            <ac:spMk id="10" creationId="{B563BBAB-D99F-4387-92E0-31CEE4A773A9}"/>
          </ac:spMkLst>
        </pc:spChg>
        <pc:spChg chg="add del">
          <ac:chgData name="Madej Amanda" userId="24445fa2-55b5-429f-8e3c-141f7e60fc4e" providerId="ADAL" clId="{90F265BE-57CB-4936-B80C-0BE5869644FD}" dt="2024-11-05T14:42:21.708" v="179" actId="26606"/>
          <ac:spMkLst>
            <pc:docMk/>
            <pc:sldMk cId="2229545705" sldId="272"/>
            <ac:spMk id="13" creationId="{709F2443-DD0F-4A1A-95D9-3D09C9910195}"/>
          </ac:spMkLst>
        </pc:spChg>
        <pc:spChg chg="add del">
          <ac:chgData name="Madej Amanda" userId="24445fa2-55b5-429f-8e3c-141f7e60fc4e" providerId="ADAL" clId="{90F265BE-57CB-4936-B80C-0BE5869644FD}" dt="2024-11-05T14:42:21.708" v="179" actId="26606"/>
          <ac:spMkLst>
            <pc:docMk/>
            <pc:sldMk cId="2229545705" sldId="272"/>
            <ac:spMk id="21" creationId="{0D505DEE-DDD0-497D-BE32-EC510B88E917}"/>
          </ac:spMkLst>
        </pc:spChg>
        <pc:spChg chg="add del">
          <ac:chgData name="Madej Amanda" userId="24445fa2-55b5-429f-8e3c-141f7e60fc4e" providerId="ADAL" clId="{90F265BE-57CB-4936-B80C-0BE5869644FD}" dt="2024-11-05T14:42:25.865" v="181" actId="26606"/>
          <ac:spMkLst>
            <pc:docMk/>
            <pc:sldMk cId="2229545705" sldId="272"/>
            <ac:spMk id="25" creationId="{D660903D-8BBD-4866-BF1E-7C20C6236CF0}"/>
          </ac:spMkLst>
        </pc:spChg>
        <pc:spChg chg="add del">
          <ac:chgData name="Madej Amanda" userId="24445fa2-55b5-429f-8e3c-141f7e60fc4e" providerId="ADAL" clId="{90F265BE-57CB-4936-B80C-0BE5869644FD}" dt="2024-11-05T14:42:25.865" v="181" actId="26606"/>
          <ac:spMkLst>
            <pc:docMk/>
            <pc:sldMk cId="2229545705" sldId="272"/>
            <ac:spMk id="26" creationId="{3F374B21-CF56-4A0B-B9D3-0647604C0DF9}"/>
          </ac:spMkLst>
        </pc:spChg>
        <pc:spChg chg="add del">
          <ac:chgData name="Madej Amanda" userId="24445fa2-55b5-429f-8e3c-141f7e60fc4e" providerId="ADAL" clId="{90F265BE-57CB-4936-B80C-0BE5869644FD}" dt="2024-11-05T14:42:25.865" v="181" actId="26606"/>
          <ac:spMkLst>
            <pc:docMk/>
            <pc:sldMk cId="2229545705" sldId="272"/>
            <ac:spMk id="29" creationId="{47CC5FBF-4AC4-4F8C-958F-C7939BE35200}"/>
          </ac:spMkLst>
        </pc:spChg>
        <pc:spChg chg="add del">
          <ac:chgData name="Madej Amanda" userId="24445fa2-55b5-429f-8e3c-141f7e60fc4e" providerId="ADAL" clId="{90F265BE-57CB-4936-B80C-0BE5869644FD}" dt="2024-11-05T14:42:25.865" v="181" actId="26606"/>
          <ac:spMkLst>
            <pc:docMk/>
            <pc:sldMk cId="2229545705" sldId="272"/>
            <ac:spMk id="32" creationId="{FCA0905E-E684-4E35-B05C-0EB2537CCCAB}"/>
          </ac:spMkLst>
        </pc:spChg>
        <pc:grpChg chg="add del">
          <ac:chgData name="Madej Amanda" userId="24445fa2-55b5-429f-8e3c-141f7e60fc4e" providerId="ADAL" clId="{90F265BE-57CB-4936-B80C-0BE5869644FD}" dt="2024-11-05T14:43:20.404" v="185" actId="26606"/>
          <ac:grpSpMkLst>
            <pc:docMk/>
            <pc:sldMk cId="2229545705" sldId="272"/>
            <ac:grpSpMk id="11" creationId="{A28347C9-1BAC-4DB4-979F-9961974D79F2}"/>
          </ac:grpSpMkLst>
        </pc:grpChg>
        <pc:grpChg chg="add del">
          <ac:chgData name="Madej Amanda" userId="24445fa2-55b5-429f-8e3c-141f7e60fc4e" providerId="ADAL" clId="{90F265BE-57CB-4936-B80C-0BE5869644FD}" dt="2024-11-05T14:42:21.708" v="179" actId="26606"/>
          <ac:grpSpMkLst>
            <pc:docMk/>
            <pc:sldMk cId="2229545705" sldId="272"/>
            <ac:grpSpMk id="15" creationId="{E257BDEF-8960-4E5E-9B66-CEEB747D36D3}"/>
          </ac:grpSpMkLst>
        </pc:grpChg>
        <pc:grpChg chg="add del">
          <ac:chgData name="Madej Amanda" userId="24445fa2-55b5-429f-8e3c-141f7e60fc4e" providerId="ADAL" clId="{90F265BE-57CB-4936-B80C-0BE5869644FD}" dt="2024-11-05T14:42:25.865" v="181" actId="26606"/>
          <ac:grpSpMkLst>
            <pc:docMk/>
            <pc:sldMk cId="2229545705" sldId="272"/>
            <ac:grpSpMk id="28" creationId="{6B58C164-F6F7-44A6-843C-9E281F181367}"/>
          </ac:grpSpMkLst>
        </pc:grpChg>
        <pc:graphicFrameChg chg="mod ord modGraphic">
          <ac:chgData name="Madej Amanda" userId="24445fa2-55b5-429f-8e3c-141f7e60fc4e" providerId="ADAL" clId="{90F265BE-57CB-4936-B80C-0BE5869644FD}" dt="2024-11-05T16:26:20.312" v="279" actId="20577"/>
          <ac:graphicFrameMkLst>
            <pc:docMk/>
            <pc:sldMk cId="2229545705" sldId="272"/>
            <ac:graphicFrameMk id="8" creationId="{CB29848A-3AB4-5DD9-DE91-5D66B5AEB016}"/>
          </ac:graphicFrameMkLst>
        </pc:graphicFrameChg>
        <pc:picChg chg="mod">
          <ac:chgData name="Madej Amanda" userId="24445fa2-55b5-429f-8e3c-141f7e60fc4e" providerId="ADAL" clId="{90F265BE-57CB-4936-B80C-0BE5869644FD}" dt="2024-11-05T14:43:30.332" v="188" actId="27614"/>
          <ac:picMkLst>
            <pc:docMk/>
            <pc:sldMk cId="2229545705" sldId="272"/>
            <ac:picMk id="4" creationId="{9593E42B-7222-4F51-A9F4-9F5B5B55CC09}"/>
          </ac:picMkLst>
        </pc:picChg>
        <pc:picChg chg="mod ord">
          <ac:chgData name="Madej Amanda" userId="24445fa2-55b5-429f-8e3c-141f7e60fc4e" providerId="ADAL" clId="{90F265BE-57CB-4936-B80C-0BE5869644FD}" dt="2024-11-05T14:43:30.454" v="190" actId="27614"/>
          <ac:picMkLst>
            <pc:docMk/>
            <pc:sldMk cId="2229545705" sldId="272"/>
            <ac:picMk id="6" creationId="{00000000-0000-0000-0000-000000000000}"/>
          </ac:picMkLst>
        </pc:picChg>
        <pc:cxnChg chg="add del">
          <ac:chgData name="Madej Amanda" userId="24445fa2-55b5-429f-8e3c-141f7e60fc4e" providerId="ADAL" clId="{90F265BE-57CB-4936-B80C-0BE5869644FD}" dt="2024-11-05T14:43:20.404" v="185" actId="26606"/>
          <ac:cxnSpMkLst>
            <pc:docMk/>
            <pc:sldMk cId="2229545705" sldId="272"/>
            <ac:cxnSpMk id="14" creationId="{0D11F6E6-91B8-40B6-9C25-EF9C2D0EA0D2}"/>
          </ac:cxnSpMkLst>
        </pc:cxnChg>
        <pc:cxnChg chg="add del">
          <ac:chgData name="Madej Amanda" userId="24445fa2-55b5-429f-8e3c-141f7e60fc4e" providerId="ADAL" clId="{90F265BE-57CB-4936-B80C-0BE5869644FD}" dt="2024-11-05T14:42:21.708" v="179" actId="26606"/>
          <ac:cxnSpMkLst>
            <pc:docMk/>
            <pc:sldMk cId="2229545705" sldId="272"/>
            <ac:cxnSpMk id="23" creationId="{8FC07C82-4DEC-4196-AD7A-1CF3901488B2}"/>
          </ac:cxnSpMkLst>
        </pc:cxnChg>
        <pc:cxnChg chg="add del">
          <ac:chgData name="Madej Amanda" userId="24445fa2-55b5-429f-8e3c-141f7e60fc4e" providerId="ADAL" clId="{90F265BE-57CB-4936-B80C-0BE5869644FD}" dt="2024-11-05T14:42:25.865" v="181" actId="26606"/>
          <ac:cxnSpMkLst>
            <pc:docMk/>
            <pc:sldMk cId="2229545705" sldId="272"/>
            <ac:cxnSpMk id="27" creationId="{A6A772DA-8DE7-4F72-894F-DDB8D4594264}"/>
          </ac:cxnSpMkLst>
        </pc:cxnChg>
      </pc:sldChg>
      <pc:sldChg chg="modSp mod">
        <pc:chgData name="Madej Amanda" userId="24445fa2-55b5-429f-8e3c-141f7e60fc4e" providerId="ADAL" clId="{90F265BE-57CB-4936-B80C-0BE5869644FD}" dt="2024-11-07T13:52:07.538" v="1695" actId="20577"/>
        <pc:sldMkLst>
          <pc:docMk/>
          <pc:sldMk cId="823939822" sldId="273"/>
        </pc:sldMkLst>
        <pc:graphicFrameChg chg="mod modGraphic">
          <ac:chgData name="Madej Amanda" userId="24445fa2-55b5-429f-8e3c-141f7e60fc4e" providerId="ADAL" clId="{90F265BE-57CB-4936-B80C-0BE5869644FD}" dt="2024-11-07T13:52:07.538" v="1695" actId="20577"/>
          <ac:graphicFrameMkLst>
            <pc:docMk/>
            <pc:sldMk cId="823939822" sldId="273"/>
            <ac:graphicFrameMk id="6" creationId="{81F5E816-EA11-3870-1F90-679C37DCED65}"/>
          </ac:graphicFrameMkLst>
        </pc:graphicFrameChg>
        <pc:picChg chg="mod">
          <ac:chgData name="Madej Amanda" userId="24445fa2-55b5-429f-8e3c-141f7e60fc4e" providerId="ADAL" clId="{90F265BE-57CB-4936-B80C-0BE5869644FD}" dt="2024-11-05T14:47:38.627" v="225" actId="27614"/>
          <ac:picMkLst>
            <pc:docMk/>
            <pc:sldMk cId="823939822" sldId="273"/>
            <ac:picMk id="4" creationId="{00000000-0000-0000-0000-000000000000}"/>
          </ac:picMkLst>
        </pc:picChg>
      </pc:sldChg>
      <pc:sldChg chg="modSp mod">
        <pc:chgData name="Madej Amanda" userId="24445fa2-55b5-429f-8e3c-141f7e60fc4e" providerId="ADAL" clId="{90F265BE-57CB-4936-B80C-0BE5869644FD}" dt="2024-11-11T16:21:56.715" v="2016" actId="20577"/>
        <pc:sldMkLst>
          <pc:docMk/>
          <pc:sldMk cId="3366212212" sldId="274"/>
        </pc:sldMkLst>
        <pc:spChg chg="mod">
          <ac:chgData name="Madej Amanda" userId="24445fa2-55b5-429f-8e3c-141f7e60fc4e" providerId="ADAL" clId="{90F265BE-57CB-4936-B80C-0BE5869644FD}" dt="2024-11-11T16:21:56.715" v="2016" actId="20577"/>
          <ac:spMkLst>
            <pc:docMk/>
            <pc:sldMk cId="3366212212" sldId="274"/>
            <ac:spMk id="3" creationId="{00000000-0000-0000-0000-000000000000}"/>
          </ac:spMkLst>
        </pc:spChg>
      </pc:sldChg>
      <pc:sldChg chg="addSp delSp modSp mod">
        <pc:chgData name="Madej Amanda" userId="24445fa2-55b5-429f-8e3c-141f7e60fc4e" providerId="ADAL" clId="{90F265BE-57CB-4936-B80C-0BE5869644FD}" dt="2024-11-05T18:22:46.043" v="1607" actId="26606"/>
        <pc:sldMkLst>
          <pc:docMk/>
          <pc:sldMk cId="112729910" sldId="275"/>
        </pc:sldMkLst>
        <pc:spChg chg="mod">
          <ac:chgData name="Madej Amanda" userId="24445fa2-55b5-429f-8e3c-141f7e60fc4e" providerId="ADAL" clId="{90F265BE-57CB-4936-B80C-0BE5869644FD}" dt="2024-11-05T18:22:46.043" v="1607" actId="26606"/>
          <ac:spMkLst>
            <pc:docMk/>
            <pc:sldMk cId="112729910" sldId="275"/>
            <ac:spMk id="2" creationId="{00000000-0000-0000-0000-000000000000}"/>
          </ac:spMkLst>
        </pc:spChg>
        <pc:spChg chg="del">
          <ac:chgData name="Madej Amanda" userId="24445fa2-55b5-429f-8e3c-141f7e60fc4e" providerId="ADAL" clId="{90F265BE-57CB-4936-B80C-0BE5869644FD}" dt="2024-11-05T18:22:46.043" v="1607" actId="26606"/>
          <ac:spMkLst>
            <pc:docMk/>
            <pc:sldMk cId="112729910" sldId="275"/>
            <ac:spMk id="16" creationId="{FDF8837B-BAE2-489A-8F93-69216307D5A5}"/>
          </ac:spMkLst>
        </pc:spChg>
        <pc:spChg chg="add">
          <ac:chgData name="Madej Amanda" userId="24445fa2-55b5-429f-8e3c-141f7e60fc4e" providerId="ADAL" clId="{90F265BE-57CB-4936-B80C-0BE5869644FD}" dt="2024-11-05T18:22:46.043" v="1607" actId="26606"/>
          <ac:spMkLst>
            <pc:docMk/>
            <pc:sldMk cId="112729910" sldId="275"/>
            <ac:spMk id="31" creationId="{FDF8837B-BAE2-489A-8F93-69216307D5A5}"/>
          </ac:spMkLst>
        </pc:spChg>
        <pc:grpChg chg="del">
          <ac:chgData name="Madej Amanda" userId="24445fa2-55b5-429f-8e3c-141f7e60fc4e" providerId="ADAL" clId="{90F265BE-57CB-4936-B80C-0BE5869644FD}" dt="2024-11-05T18:22:46.043" v="1607" actId="26606"/>
          <ac:grpSpMkLst>
            <pc:docMk/>
            <pc:sldMk cId="112729910" sldId="275"/>
            <ac:grpSpMk id="8" creationId="{F3A9D86E-2110-414C-A789-1B14FCD552E5}"/>
          </ac:grpSpMkLst>
        </pc:grpChg>
        <pc:grpChg chg="add">
          <ac:chgData name="Madej Amanda" userId="24445fa2-55b5-429f-8e3c-141f7e60fc4e" providerId="ADAL" clId="{90F265BE-57CB-4936-B80C-0BE5869644FD}" dt="2024-11-05T18:22:46.043" v="1607" actId="26606"/>
          <ac:grpSpMkLst>
            <pc:docMk/>
            <pc:sldMk cId="112729910" sldId="275"/>
            <ac:grpSpMk id="23" creationId="{F3A9D86E-2110-414C-A789-1B14FCD552E5}"/>
          </ac:grpSpMkLst>
        </pc:grpChg>
        <pc:picChg chg="mod">
          <ac:chgData name="Madej Amanda" userId="24445fa2-55b5-429f-8e3c-141f7e60fc4e" providerId="ADAL" clId="{90F265BE-57CB-4936-B80C-0BE5869644FD}" dt="2024-11-05T18:22:46.043" v="1607" actId="26606"/>
          <ac:picMkLst>
            <pc:docMk/>
            <pc:sldMk cId="112729910" sldId="275"/>
            <ac:picMk id="4" creationId="{F75F0191-9D2A-6E81-3939-B565BAAD47B0}"/>
          </ac:picMkLst>
        </pc:picChg>
        <pc:cxnChg chg="del">
          <ac:chgData name="Madej Amanda" userId="24445fa2-55b5-429f-8e3c-141f7e60fc4e" providerId="ADAL" clId="{90F265BE-57CB-4936-B80C-0BE5869644FD}" dt="2024-11-05T18:22:46.043" v="1607" actId="26606"/>
          <ac:cxnSpMkLst>
            <pc:docMk/>
            <pc:sldMk cId="112729910" sldId="275"/>
            <ac:cxnSpMk id="14" creationId="{48A3ACA9-28FE-44FE-8439-756750473DB7}"/>
          </ac:cxnSpMkLst>
        </pc:cxnChg>
        <pc:cxnChg chg="del">
          <ac:chgData name="Madej Amanda" userId="24445fa2-55b5-429f-8e3c-141f7e60fc4e" providerId="ADAL" clId="{90F265BE-57CB-4936-B80C-0BE5869644FD}" dt="2024-11-05T18:22:46.043" v="1607" actId="26606"/>
          <ac:cxnSpMkLst>
            <pc:docMk/>
            <pc:sldMk cId="112729910" sldId="275"/>
            <ac:cxnSpMk id="18" creationId="{B48BEE9B-A2F4-4BF3-9EAD-16E1A7FC2DC6}"/>
          </ac:cxnSpMkLst>
        </pc:cxnChg>
        <pc:cxnChg chg="add">
          <ac:chgData name="Madej Amanda" userId="24445fa2-55b5-429f-8e3c-141f7e60fc4e" providerId="ADAL" clId="{90F265BE-57CB-4936-B80C-0BE5869644FD}" dt="2024-11-05T18:22:46.043" v="1607" actId="26606"/>
          <ac:cxnSpMkLst>
            <pc:docMk/>
            <pc:sldMk cId="112729910" sldId="275"/>
            <ac:cxnSpMk id="29" creationId="{48A3ACA9-28FE-44FE-8439-756750473DB7}"/>
          </ac:cxnSpMkLst>
        </pc:cxnChg>
        <pc:cxnChg chg="add">
          <ac:chgData name="Madej Amanda" userId="24445fa2-55b5-429f-8e3c-141f7e60fc4e" providerId="ADAL" clId="{90F265BE-57CB-4936-B80C-0BE5869644FD}" dt="2024-11-05T18:22:46.043" v="1607" actId="26606"/>
          <ac:cxnSpMkLst>
            <pc:docMk/>
            <pc:sldMk cId="112729910" sldId="275"/>
            <ac:cxnSpMk id="33" creationId="{B48BEE9B-A2F4-4BF3-9EAD-16E1A7FC2DC6}"/>
          </ac:cxnSpMkLst>
        </pc:cxnChg>
      </pc:sldChg>
      <pc:sldChg chg="mod modShow">
        <pc:chgData name="Madej Amanda" userId="24445fa2-55b5-429f-8e3c-141f7e60fc4e" providerId="ADAL" clId="{90F265BE-57CB-4936-B80C-0BE5869644FD}" dt="2024-11-05T18:22:21.867" v="1596" actId="729"/>
        <pc:sldMkLst>
          <pc:docMk/>
          <pc:sldMk cId="3697538926" sldId="277"/>
        </pc:sldMkLst>
      </pc:sldChg>
      <pc:sldChg chg="modSp">
        <pc:chgData name="Madej Amanda" userId="24445fa2-55b5-429f-8e3c-141f7e60fc4e" providerId="ADAL" clId="{90F265BE-57CB-4936-B80C-0BE5869644FD}" dt="2024-11-05T18:00:35.688" v="1327" actId="20577"/>
        <pc:sldMkLst>
          <pc:docMk/>
          <pc:sldMk cId="3387735540" sldId="279"/>
        </pc:sldMkLst>
        <pc:graphicFrameChg chg="mod">
          <ac:chgData name="Madej Amanda" userId="24445fa2-55b5-429f-8e3c-141f7e60fc4e" providerId="ADAL" clId="{90F265BE-57CB-4936-B80C-0BE5869644FD}" dt="2024-11-05T18:00:35.688" v="1327" actId="20577"/>
          <ac:graphicFrameMkLst>
            <pc:docMk/>
            <pc:sldMk cId="3387735540" sldId="279"/>
            <ac:graphicFrameMk id="5" creationId="{D5E0C459-03DF-455C-9131-B2EDCBB31A43}"/>
          </ac:graphicFrameMkLst>
        </pc:graphicFrameChg>
      </pc:sldChg>
      <pc:sldChg chg="modSp">
        <pc:chgData name="Madej Amanda" userId="24445fa2-55b5-429f-8e3c-141f7e60fc4e" providerId="ADAL" clId="{90F265BE-57CB-4936-B80C-0BE5869644FD}" dt="2024-11-05T17:59:22.612" v="1188" actId="20577"/>
        <pc:sldMkLst>
          <pc:docMk/>
          <pc:sldMk cId="3828622538" sldId="282"/>
        </pc:sldMkLst>
        <pc:graphicFrameChg chg="mod">
          <ac:chgData name="Madej Amanda" userId="24445fa2-55b5-429f-8e3c-141f7e60fc4e" providerId="ADAL" clId="{90F265BE-57CB-4936-B80C-0BE5869644FD}" dt="2024-11-05T17:59:22.612" v="1188" actId="20577"/>
          <ac:graphicFrameMkLst>
            <pc:docMk/>
            <pc:sldMk cId="3828622538" sldId="282"/>
            <ac:graphicFrameMk id="5" creationId="{D8152E32-C14B-CE7B-2721-B61CCAD2CBC1}"/>
          </ac:graphicFrameMkLst>
        </pc:graphicFrameChg>
      </pc:sldChg>
      <pc:sldChg chg="addSp delSp modSp mod">
        <pc:chgData name="Madej Amanda" userId="24445fa2-55b5-429f-8e3c-141f7e60fc4e" providerId="ADAL" clId="{90F265BE-57CB-4936-B80C-0BE5869644FD}" dt="2024-11-05T18:21:15.345" v="1593" actId="1076"/>
        <pc:sldMkLst>
          <pc:docMk/>
          <pc:sldMk cId="765169213" sldId="283"/>
        </pc:sldMkLst>
        <pc:spChg chg="del mod">
          <ac:chgData name="Madej Amanda" userId="24445fa2-55b5-429f-8e3c-141f7e60fc4e" providerId="ADAL" clId="{90F265BE-57CB-4936-B80C-0BE5869644FD}" dt="2024-11-05T18:18:21.455" v="1511" actId="478"/>
          <ac:spMkLst>
            <pc:docMk/>
            <pc:sldMk cId="765169213" sldId="283"/>
            <ac:spMk id="2" creationId="{BBF47458-A146-4CA0-8C30-66D0B3117DF0}"/>
          </ac:spMkLst>
        </pc:spChg>
        <pc:spChg chg="del mod">
          <ac:chgData name="Madej Amanda" userId="24445fa2-55b5-429f-8e3c-141f7e60fc4e" providerId="ADAL" clId="{90F265BE-57CB-4936-B80C-0BE5869644FD}" dt="2024-11-05T18:19:54.092" v="1583" actId="26606"/>
          <ac:spMkLst>
            <pc:docMk/>
            <pc:sldMk cId="765169213" sldId="283"/>
            <ac:spMk id="3" creationId="{8D598816-CF1D-46F2-B373-84DCD1C7B8DF}"/>
          </ac:spMkLst>
        </pc:spChg>
        <pc:spChg chg="add del mod">
          <ac:chgData name="Madej Amanda" userId="24445fa2-55b5-429f-8e3c-141f7e60fc4e" providerId="ADAL" clId="{90F265BE-57CB-4936-B80C-0BE5869644FD}" dt="2024-11-05T18:18:24.672" v="1512" actId="478"/>
          <ac:spMkLst>
            <pc:docMk/>
            <pc:sldMk cId="765169213" sldId="283"/>
            <ac:spMk id="6" creationId="{C61252B4-6408-410D-A0A9-95BAA9BABE87}"/>
          </ac:spMkLst>
        </pc:spChg>
        <pc:graphicFrameChg chg="add mod">
          <ac:chgData name="Madej Amanda" userId="24445fa2-55b5-429f-8e3c-141f7e60fc4e" providerId="ADAL" clId="{90F265BE-57CB-4936-B80C-0BE5869644FD}" dt="2024-11-05T18:20:09.678" v="1588" actId="20577"/>
          <ac:graphicFrameMkLst>
            <pc:docMk/>
            <pc:sldMk cId="765169213" sldId="283"/>
            <ac:graphicFrameMk id="8" creationId="{155F77E8-4446-3A0A-C84C-35EDF31B7782}"/>
          </ac:graphicFrameMkLst>
        </pc:graphicFrameChg>
        <pc:picChg chg="add mod">
          <ac:chgData name="Madej Amanda" userId="24445fa2-55b5-429f-8e3c-141f7e60fc4e" providerId="ADAL" clId="{90F265BE-57CB-4936-B80C-0BE5869644FD}" dt="2024-11-05T18:21:15.345" v="1593" actId="1076"/>
          <ac:picMkLst>
            <pc:docMk/>
            <pc:sldMk cId="765169213" sldId="283"/>
            <ac:picMk id="4" creationId="{5107F388-3B1F-91F5-1ADD-8D005FB05900}"/>
          </ac:picMkLst>
        </pc:picChg>
        <pc:picChg chg="del">
          <ac:chgData name="Madej Amanda" userId="24445fa2-55b5-429f-8e3c-141f7e60fc4e" providerId="ADAL" clId="{90F265BE-57CB-4936-B80C-0BE5869644FD}" dt="2024-11-05T18:18:16.445" v="1510" actId="478"/>
          <ac:picMkLst>
            <pc:docMk/>
            <pc:sldMk cId="765169213" sldId="283"/>
            <ac:picMk id="7" creationId="{F7FBC671-344B-43BC-A450-A89226413F67}"/>
          </ac:picMkLst>
        </pc:picChg>
      </pc:sldChg>
      <pc:sldChg chg="del">
        <pc:chgData name="Madej Amanda" userId="24445fa2-55b5-429f-8e3c-141f7e60fc4e" providerId="ADAL" clId="{90F265BE-57CB-4936-B80C-0BE5869644FD}" dt="2024-11-05T18:21:57.383" v="1595" actId="2696"/>
        <pc:sldMkLst>
          <pc:docMk/>
          <pc:sldMk cId="1027712945" sldId="284"/>
        </pc:sldMkLst>
      </pc:sldChg>
      <pc:sldChg chg="del">
        <pc:chgData name="Madej Amanda" userId="24445fa2-55b5-429f-8e3c-141f7e60fc4e" providerId="ADAL" clId="{90F265BE-57CB-4936-B80C-0BE5869644FD}" dt="2024-11-05T18:21:52.169" v="1594" actId="2696"/>
        <pc:sldMkLst>
          <pc:docMk/>
          <pc:sldMk cId="2943151699" sldId="285"/>
        </pc:sldMkLst>
      </pc:sldChg>
      <pc:sldChg chg="addSp delSp modSp mod setBg setClrOvrMap">
        <pc:chgData name="Madej Amanda" userId="24445fa2-55b5-429f-8e3c-141f7e60fc4e" providerId="ADAL" clId="{90F265BE-57CB-4936-B80C-0BE5869644FD}" dt="2024-11-05T14:38:17.257" v="164" actId="26606"/>
        <pc:sldMkLst>
          <pc:docMk/>
          <pc:sldMk cId="3080336565" sldId="287"/>
        </pc:sldMkLst>
        <pc:spChg chg="mod">
          <ac:chgData name="Madej Amanda" userId="24445fa2-55b5-429f-8e3c-141f7e60fc4e" providerId="ADAL" clId="{90F265BE-57CB-4936-B80C-0BE5869644FD}" dt="2024-11-05T14:38:05.819" v="163" actId="26606"/>
          <ac:spMkLst>
            <pc:docMk/>
            <pc:sldMk cId="3080336565" sldId="287"/>
            <ac:spMk id="2" creationId="{93605835-B8BC-4A3A-8C4C-DF6D8EF6E211}"/>
          </ac:spMkLst>
        </pc:spChg>
        <pc:spChg chg="add del mod">
          <ac:chgData name="Madej Amanda" userId="24445fa2-55b5-429f-8e3c-141f7e60fc4e" providerId="ADAL" clId="{90F265BE-57CB-4936-B80C-0BE5869644FD}" dt="2024-11-05T14:38:05.819" v="163" actId="26606"/>
          <ac:spMkLst>
            <pc:docMk/>
            <pc:sldMk cId="3080336565" sldId="287"/>
            <ac:spMk id="3" creationId="{D7E4D8BE-7B10-4EF2-95D8-CA570FD657A8}"/>
          </ac:spMkLst>
        </pc:spChg>
        <pc:spChg chg="add del">
          <ac:chgData name="Madej Amanda" userId="24445fa2-55b5-429f-8e3c-141f7e60fc4e" providerId="ADAL" clId="{90F265BE-57CB-4936-B80C-0BE5869644FD}" dt="2024-11-05T14:38:05.819" v="163" actId="26606"/>
          <ac:spMkLst>
            <pc:docMk/>
            <pc:sldMk cId="3080336565" sldId="287"/>
            <ac:spMk id="5" creationId="{47E4F490-FA76-4FF0-B36A-72B01E11751D}"/>
          </ac:spMkLst>
        </pc:spChg>
        <pc:spChg chg="add del">
          <ac:chgData name="Madej Amanda" userId="24445fa2-55b5-429f-8e3c-141f7e60fc4e" providerId="ADAL" clId="{90F265BE-57CB-4936-B80C-0BE5869644FD}" dt="2024-11-05T14:38:05.819" v="163" actId="26606"/>
          <ac:spMkLst>
            <pc:docMk/>
            <pc:sldMk cId="3080336565" sldId="287"/>
            <ac:spMk id="6" creationId="{05C8C51A-4ECF-4857-8298-6C8334C7F885}"/>
          </ac:spMkLst>
        </pc:spChg>
        <pc:spChg chg="add del">
          <ac:chgData name="Madej Amanda" userId="24445fa2-55b5-429f-8e3c-141f7e60fc4e" providerId="ADAL" clId="{90F265BE-57CB-4936-B80C-0BE5869644FD}" dt="2024-11-05T14:38:05.819" v="163" actId="26606"/>
          <ac:spMkLst>
            <pc:docMk/>
            <pc:sldMk cId="3080336565" sldId="287"/>
            <ac:spMk id="7" creationId="{A741C46E-A2A6-4DF0-84BD-502A2E56D061}"/>
          </ac:spMkLst>
        </pc:spChg>
        <pc:spChg chg="add del">
          <ac:chgData name="Madej Amanda" userId="24445fa2-55b5-429f-8e3c-141f7e60fc4e" providerId="ADAL" clId="{90F265BE-57CB-4936-B80C-0BE5869644FD}" dt="2024-11-05T14:38:05.819" v="163" actId="26606"/>
          <ac:spMkLst>
            <pc:docMk/>
            <pc:sldMk cId="3080336565" sldId="287"/>
            <ac:spMk id="9" creationId="{67CE4C0A-D88E-41BB-8F06-8C0E2604BCDE}"/>
          </ac:spMkLst>
        </pc:spChg>
        <pc:spChg chg="add">
          <ac:chgData name="Madej Amanda" userId="24445fa2-55b5-429f-8e3c-141f7e60fc4e" providerId="ADAL" clId="{90F265BE-57CB-4936-B80C-0BE5869644FD}" dt="2024-11-05T14:38:05.819" v="163" actId="26606"/>
          <ac:spMkLst>
            <pc:docMk/>
            <pc:sldMk cId="3080336565" sldId="287"/>
            <ac:spMk id="14" creationId="{C44B17FE-2E14-47B6-B5A8-4363DE76952D}"/>
          </ac:spMkLst>
        </pc:spChg>
        <pc:spChg chg="add del">
          <ac:chgData name="Madej Amanda" userId="24445fa2-55b5-429f-8e3c-141f7e60fc4e" providerId="ADAL" clId="{90F265BE-57CB-4936-B80C-0BE5869644FD}" dt="2024-11-05T14:37:55.516" v="160" actId="26606"/>
          <ac:spMkLst>
            <pc:docMk/>
            <pc:sldMk cId="3080336565" sldId="287"/>
            <ac:spMk id="15" creationId="{A7CA9E50-B76A-428A-92C9-9BAC41446DEA}"/>
          </ac:spMkLst>
        </pc:spChg>
        <pc:spChg chg="add">
          <ac:chgData name="Madej Amanda" userId="24445fa2-55b5-429f-8e3c-141f7e60fc4e" providerId="ADAL" clId="{90F265BE-57CB-4936-B80C-0BE5869644FD}" dt="2024-11-05T14:38:05.819" v="163" actId="26606"/>
          <ac:spMkLst>
            <pc:docMk/>
            <pc:sldMk cId="3080336565" sldId="287"/>
            <ac:spMk id="16" creationId="{14E53280-E6EB-47D2-B0BB-78B772DC4B90}"/>
          </ac:spMkLst>
        </pc:spChg>
        <pc:spChg chg="add del">
          <ac:chgData name="Madej Amanda" userId="24445fa2-55b5-429f-8e3c-141f7e60fc4e" providerId="ADAL" clId="{90F265BE-57CB-4936-B80C-0BE5869644FD}" dt="2024-11-05T14:37:55.516" v="160" actId="26606"/>
          <ac:spMkLst>
            <pc:docMk/>
            <pc:sldMk cId="3080336565" sldId="287"/>
            <ac:spMk id="17" creationId="{C85E3F79-81BB-4454-A267-DDCA4282462A}"/>
          </ac:spMkLst>
        </pc:spChg>
        <pc:spChg chg="add">
          <ac:chgData name="Madej Amanda" userId="24445fa2-55b5-429f-8e3c-141f7e60fc4e" providerId="ADAL" clId="{90F265BE-57CB-4936-B80C-0BE5869644FD}" dt="2024-11-05T14:38:05.819" v="163" actId="26606"/>
          <ac:spMkLst>
            <pc:docMk/>
            <pc:sldMk cId="3080336565" sldId="287"/>
            <ac:spMk id="18" creationId="{E44C4738-31FA-4AA4-9D3A-9B0F0B1F5FBC}"/>
          </ac:spMkLst>
        </pc:spChg>
        <pc:spChg chg="add del">
          <ac:chgData name="Madej Amanda" userId="24445fa2-55b5-429f-8e3c-141f7e60fc4e" providerId="ADAL" clId="{90F265BE-57CB-4936-B80C-0BE5869644FD}" dt="2024-11-05T14:37:55.516" v="160" actId="26606"/>
          <ac:spMkLst>
            <pc:docMk/>
            <pc:sldMk cId="3080336565" sldId="287"/>
            <ac:spMk id="19" creationId="{A1F375A4-17F0-4BA7-B751-68BFAAEC4F7F}"/>
          </ac:spMkLst>
        </pc:spChg>
        <pc:spChg chg="add">
          <ac:chgData name="Madej Amanda" userId="24445fa2-55b5-429f-8e3c-141f7e60fc4e" providerId="ADAL" clId="{90F265BE-57CB-4936-B80C-0BE5869644FD}" dt="2024-11-05T14:38:05.819" v="163" actId="26606"/>
          <ac:spMkLst>
            <pc:docMk/>
            <pc:sldMk cId="3080336565" sldId="287"/>
            <ac:spMk id="20" creationId="{809F3F69-CB9E-4C14-8F9B-7565980C8770}"/>
          </ac:spMkLst>
        </pc:spChg>
        <pc:spChg chg="add del">
          <ac:chgData name="Madej Amanda" userId="24445fa2-55b5-429f-8e3c-141f7e60fc4e" providerId="ADAL" clId="{90F265BE-57CB-4936-B80C-0BE5869644FD}" dt="2024-11-05T14:37:55.516" v="160" actId="26606"/>
          <ac:spMkLst>
            <pc:docMk/>
            <pc:sldMk cId="3080336565" sldId="287"/>
            <ac:spMk id="21" creationId="{5D2122D3-4056-4C50-B4AC-74BB2940E216}"/>
          </ac:spMkLst>
        </pc:spChg>
        <pc:spChg chg="add del">
          <ac:chgData name="Madej Amanda" userId="24445fa2-55b5-429f-8e3c-141f7e60fc4e" providerId="ADAL" clId="{90F265BE-57CB-4936-B80C-0BE5869644FD}" dt="2024-11-05T14:38:05.786" v="162" actId="26606"/>
          <ac:spMkLst>
            <pc:docMk/>
            <pc:sldMk cId="3080336565" sldId="287"/>
            <ac:spMk id="23" creationId="{A7CA9E50-B76A-428A-92C9-9BAC41446DEA}"/>
          </ac:spMkLst>
        </pc:spChg>
        <pc:spChg chg="add del">
          <ac:chgData name="Madej Amanda" userId="24445fa2-55b5-429f-8e3c-141f7e60fc4e" providerId="ADAL" clId="{90F265BE-57CB-4936-B80C-0BE5869644FD}" dt="2024-11-05T14:38:05.786" v="162" actId="26606"/>
          <ac:spMkLst>
            <pc:docMk/>
            <pc:sldMk cId="3080336565" sldId="287"/>
            <ac:spMk id="24" creationId="{C85E3F79-81BB-4454-A267-DDCA4282462A}"/>
          </ac:spMkLst>
        </pc:spChg>
        <pc:spChg chg="add del">
          <ac:chgData name="Madej Amanda" userId="24445fa2-55b5-429f-8e3c-141f7e60fc4e" providerId="ADAL" clId="{90F265BE-57CB-4936-B80C-0BE5869644FD}" dt="2024-11-05T14:38:05.786" v="162" actId="26606"/>
          <ac:spMkLst>
            <pc:docMk/>
            <pc:sldMk cId="3080336565" sldId="287"/>
            <ac:spMk id="25" creationId="{A1F375A4-17F0-4BA7-B751-68BFAAEC4F7F}"/>
          </ac:spMkLst>
        </pc:spChg>
        <pc:spChg chg="add del">
          <ac:chgData name="Madej Amanda" userId="24445fa2-55b5-429f-8e3c-141f7e60fc4e" providerId="ADAL" clId="{90F265BE-57CB-4936-B80C-0BE5869644FD}" dt="2024-11-05T14:38:05.786" v="162" actId="26606"/>
          <ac:spMkLst>
            <pc:docMk/>
            <pc:sldMk cId="3080336565" sldId="287"/>
            <ac:spMk id="26" creationId="{5D2122D3-4056-4C50-B4AC-74BB2940E216}"/>
          </ac:spMkLst>
        </pc:spChg>
        <pc:spChg chg="add del">
          <ac:chgData name="Madej Amanda" userId="24445fa2-55b5-429f-8e3c-141f7e60fc4e" providerId="ADAL" clId="{90F265BE-57CB-4936-B80C-0BE5869644FD}" dt="2024-11-05T14:38:17.257" v="164" actId="26606"/>
          <ac:spMkLst>
            <pc:docMk/>
            <pc:sldMk cId="3080336565" sldId="287"/>
            <ac:spMk id="29" creationId="{D7E4D8BE-7B10-4EF2-95D8-CA570FD657A8}"/>
          </ac:spMkLst>
        </pc:spChg>
        <pc:graphicFrameChg chg="add del">
          <ac:chgData name="Madej Amanda" userId="24445fa2-55b5-429f-8e3c-141f7e60fc4e" providerId="ADAL" clId="{90F265BE-57CB-4936-B80C-0BE5869644FD}" dt="2024-11-05T14:37:55.516" v="160" actId="26606"/>
          <ac:graphicFrameMkLst>
            <pc:docMk/>
            <pc:sldMk cId="3080336565" sldId="287"/>
            <ac:graphicFrameMk id="11" creationId="{FB6ADED7-AF05-B42A-9BC9-5C17350B2795}"/>
          </ac:graphicFrameMkLst>
        </pc:graphicFrameChg>
        <pc:graphicFrameChg chg="add del">
          <ac:chgData name="Madej Amanda" userId="24445fa2-55b5-429f-8e3c-141f7e60fc4e" providerId="ADAL" clId="{90F265BE-57CB-4936-B80C-0BE5869644FD}" dt="2024-11-05T14:38:05.786" v="162" actId="26606"/>
          <ac:graphicFrameMkLst>
            <pc:docMk/>
            <pc:sldMk cId="3080336565" sldId="287"/>
            <ac:graphicFrameMk id="27" creationId="{A3B379A7-4372-7762-196A-A89D8B8A9107}"/>
          </ac:graphicFrameMkLst>
        </pc:graphicFrameChg>
        <pc:graphicFrameChg chg="add">
          <ac:chgData name="Madej Amanda" userId="24445fa2-55b5-429f-8e3c-141f7e60fc4e" providerId="ADAL" clId="{90F265BE-57CB-4936-B80C-0BE5869644FD}" dt="2024-11-05T14:38:17.257" v="164" actId="26606"/>
          <ac:graphicFrameMkLst>
            <pc:docMk/>
            <pc:sldMk cId="3080336565" sldId="287"/>
            <ac:graphicFrameMk id="31" creationId="{1D9A59CA-A93C-1350-01C0-2C462E0DF8E6}"/>
          </ac:graphicFrameMkLst>
        </pc:graphicFrameChg>
      </pc:sldChg>
      <pc:sldChg chg="addSp delSp modSp mod modNotesTx">
        <pc:chgData name="Madej Amanda" userId="24445fa2-55b5-429f-8e3c-141f7e60fc4e" providerId="ADAL" clId="{90F265BE-57CB-4936-B80C-0BE5869644FD}" dt="2024-11-11T15:51:56.370" v="1834" actId="20577"/>
        <pc:sldMkLst>
          <pc:docMk/>
          <pc:sldMk cId="1813880838" sldId="288"/>
        </pc:sldMkLst>
        <pc:spChg chg="mod">
          <ac:chgData name="Madej Amanda" userId="24445fa2-55b5-429f-8e3c-141f7e60fc4e" providerId="ADAL" clId="{90F265BE-57CB-4936-B80C-0BE5869644FD}" dt="2024-11-05T14:41:45.527" v="174" actId="26606"/>
          <ac:spMkLst>
            <pc:docMk/>
            <pc:sldMk cId="1813880838" sldId="288"/>
            <ac:spMk id="2" creationId="{00000000-0000-0000-0000-000000000000}"/>
          </ac:spMkLst>
        </pc:spChg>
        <pc:spChg chg="mod ord">
          <ac:chgData name="Madej Amanda" userId="24445fa2-55b5-429f-8e3c-141f7e60fc4e" providerId="ADAL" clId="{90F265BE-57CB-4936-B80C-0BE5869644FD}" dt="2024-11-05T14:41:50.845" v="175" actId="33524"/>
          <ac:spMkLst>
            <pc:docMk/>
            <pc:sldMk cId="1813880838" sldId="288"/>
            <ac:spMk id="3" creationId="{00000000-0000-0000-0000-000000000000}"/>
          </ac:spMkLst>
        </pc:spChg>
        <pc:spChg chg="add del">
          <ac:chgData name="Madej Amanda" userId="24445fa2-55b5-429f-8e3c-141f7e60fc4e" providerId="ADAL" clId="{90F265BE-57CB-4936-B80C-0BE5869644FD}" dt="2024-11-05T14:41:45.523" v="173" actId="26606"/>
          <ac:spMkLst>
            <pc:docMk/>
            <pc:sldMk cId="1813880838" sldId="288"/>
            <ac:spMk id="9" creationId="{22AC0F86-9A78-4E84-A4B4-ADB8B2629A0C}"/>
          </ac:spMkLst>
        </pc:spChg>
        <pc:spChg chg="add del">
          <ac:chgData name="Madej Amanda" userId="24445fa2-55b5-429f-8e3c-141f7e60fc4e" providerId="ADAL" clId="{90F265BE-57CB-4936-B80C-0BE5869644FD}" dt="2024-11-05T14:41:45.523" v="173" actId="26606"/>
          <ac:spMkLst>
            <pc:docMk/>
            <pc:sldMk cId="1813880838" sldId="288"/>
            <ac:spMk id="11" creationId="{69A54E25-1C05-48E5-A5CC-3778C1D3632D}"/>
          </ac:spMkLst>
        </pc:spChg>
        <pc:spChg chg="add del">
          <ac:chgData name="Madej Amanda" userId="24445fa2-55b5-429f-8e3c-141f7e60fc4e" providerId="ADAL" clId="{90F265BE-57CB-4936-B80C-0BE5869644FD}" dt="2024-11-05T14:41:42.965" v="169" actId="26606"/>
          <ac:spMkLst>
            <pc:docMk/>
            <pc:sldMk cId="1813880838" sldId="288"/>
            <ac:spMk id="12" creationId="{7E61F402-3445-458A-9A2B-D28FD288390C}"/>
          </ac:spMkLst>
        </pc:spChg>
        <pc:grpChg chg="add del">
          <ac:chgData name="Madej Amanda" userId="24445fa2-55b5-429f-8e3c-141f7e60fc4e" providerId="ADAL" clId="{90F265BE-57CB-4936-B80C-0BE5869644FD}" dt="2024-11-05T14:41:45.523" v="173" actId="26606"/>
          <ac:grpSpMkLst>
            <pc:docMk/>
            <pc:sldMk cId="1813880838" sldId="288"/>
            <ac:grpSpMk id="10" creationId="{4AF78B9E-8BE2-4706-9377-A05FA25ABABF}"/>
          </ac:grpSpMkLst>
        </pc:grpChg>
        <pc:grpChg chg="add del">
          <ac:chgData name="Madej Amanda" userId="24445fa2-55b5-429f-8e3c-141f7e60fc4e" providerId="ADAL" clId="{90F265BE-57CB-4936-B80C-0BE5869644FD}" dt="2024-11-05T14:41:42.965" v="169" actId="26606"/>
          <ac:grpSpMkLst>
            <pc:docMk/>
            <pc:sldMk cId="1813880838" sldId="288"/>
            <ac:grpSpMk id="14" creationId="{A673C096-95AE-4644-B76C-1DF1B667DC44}"/>
          </ac:grpSpMkLst>
        </pc:grpChg>
        <pc:picChg chg="mod">
          <ac:chgData name="Madej Amanda" userId="24445fa2-55b5-429f-8e3c-141f7e60fc4e" providerId="ADAL" clId="{90F265BE-57CB-4936-B80C-0BE5869644FD}" dt="2024-11-05T14:41:45.527" v="174" actId="26606"/>
          <ac:picMkLst>
            <pc:docMk/>
            <pc:sldMk cId="1813880838" sldId="288"/>
            <ac:picMk id="7" creationId="{551AA210-B12E-4608-85E0-7A794D1B58AB}"/>
          </ac:picMkLst>
        </pc:picChg>
        <pc:cxnChg chg="add del">
          <ac:chgData name="Madej Amanda" userId="24445fa2-55b5-429f-8e3c-141f7e60fc4e" providerId="ADAL" clId="{90F265BE-57CB-4936-B80C-0BE5869644FD}" dt="2024-11-05T14:41:42.965" v="169" actId="26606"/>
          <ac:cxnSpMkLst>
            <pc:docMk/>
            <pc:sldMk cId="1813880838" sldId="288"/>
            <ac:cxnSpMk id="20" creationId="{2BE880E9-2B86-4CDB-B5B7-308745CDD19D}"/>
          </ac:cxnSpMkLst>
        </pc:cxnChg>
        <pc:cxnChg chg="add del">
          <ac:chgData name="Madej Amanda" userId="24445fa2-55b5-429f-8e3c-141f7e60fc4e" providerId="ADAL" clId="{90F265BE-57CB-4936-B80C-0BE5869644FD}" dt="2024-11-05T14:41:45.523" v="173" actId="26606"/>
          <ac:cxnSpMkLst>
            <pc:docMk/>
            <pc:sldMk cId="1813880838" sldId="288"/>
            <ac:cxnSpMk id="22" creationId="{0E5D0023-B23E-4823-8D72-B07FFF8CAE96}"/>
          </ac:cxnSpMkLst>
        </pc:cxnChg>
      </pc:sldChg>
      <pc:sldChg chg="addSp delSp modSp mod setBg">
        <pc:chgData name="Madej Amanda" userId="24445fa2-55b5-429f-8e3c-141f7e60fc4e" providerId="ADAL" clId="{90F265BE-57CB-4936-B80C-0BE5869644FD}" dt="2024-11-11T17:25:48.328" v="2023" actId="14100"/>
        <pc:sldMkLst>
          <pc:docMk/>
          <pc:sldMk cId="3948388499" sldId="290"/>
        </pc:sldMkLst>
        <pc:spChg chg="mod">
          <ac:chgData name="Madej Amanda" userId="24445fa2-55b5-429f-8e3c-141f7e60fc4e" providerId="ADAL" clId="{90F265BE-57CB-4936-B80C-0BE5869644FD}" dt="2024-11-07T13:47:59.549" v="1631" actId="26606"/>
          <ac:spMkLst>
            <pc:docMk/>
            <pc:sldMk cId="3948388499" sldId="290"/>
            <ac:spMk id="2" creationId="{0ED7F0F6-2E1B-4BE7-81E4-0D0EB8B9F656}"/>
          </ac:spMkLst>
        </pc:spChg>
        <pc:spChg chg="add">
          <ac:chgData name="Madej Amanda" userId="24445fa2-55b5-429f-8e3c-141f7e60fc4e" providerId="ADAL" clId="{90F265BE-57CB-4936-B80C-0BE5869644FD}" dt="2024-11-07T13:47:59.549" v="1631" actId="26606"/>
          <ac:spMkLst>
            <pc:docMk/>
            <pc:sldMk cId="3948388499" sldId="290"/>
            <ac:spMk id="1033" creationId="{25A958B0-EC60-4EA4-826D-922B406B8899}"/>
          </ac:spMkLst>
        </pc:spChg>
        <pc:grpChg chg="add del mod">
          <ac:chgData name="Madej Amanda" userId="24445fa2-55b5-429f-8e3c-141f7e60fc4e" providerId="ADAL" clId="{90F265BE-57CB-4936-B80C-0BE5869644FD}" dt="2024-11-07T13:49:28.469" v="1647" actId="165"/>
          <ac:grpSpMkLst>
            <pc:docMk/>
            <pc:sldMk cId="3948388499" sldId="290"/>
            <ac:grpSpMk id="4" creationId="{8CA8F2F8-BDE9-BF9A-AC80-2B790F0DA9EA}"/>
          </ac:grpSpMkLst>
        </pc:grpChg>
        <pc:graphicFrameChg chg="mod modGraphic">
          <ac:chgData name="Madej Amanda" userId="24445fa2-55b5-429f-8e3c-141f7e60fc4e" providerId="ADAL" clId="{90F265BE-57CB-4936-B80C-0BE5869644FD}" dt="2024-11-07T13:47:59.549" v="1631" actId="26606"/>
          <ac:graphicFrameMkLst>
            <pc:docMk/>
            <pc:sldMk cId="3948388499" sldId="290"/>
            <ac:graphicFrameMk id="1028" creationId="{14DBA0BF-6788-7FBD-2F6D-E287F099AC38}"/>
          </ac:graphicFrameMkLst>
        </pc:graphicFrameChg>
        <pc:picChg chg="add del mod topLvl">
          <ac:chgData name="Madej Amanda" userId="24445fa2-55b5-429f-8e3c-141f7e60fc4e" providerId="ADAL" clId="{90F265BE-57CB-4936-B80C-0BE5869644FD}" dt="2024-11-07T13:49:31.562" v="1650" actId="478"/>
          <ac:picMkLst>
            <pc:docMk/>
            <pc:sldMk cId="3948388499" sldId="290"/>
            <ac:picMk id="3" creationId="{BB8E937A-3DFB-43A6-7290-8B03567DC6E8}"/>
          </ac:picMkLst>
        </pc:picChg>
        <pc:picChg chg="add del mod">
          <ac:chgData name="Madej Amanda" userId="24445fa2-55b5-429f-8e3c-141f7e60fc4e" providerId="ADAL" clId="{90F265BE-57CB-4936-B80C-0BE5869644FD}" dt="2024-11-05T18:06:18.926" v="1394" actId="478"/>
          <ac:picMkLst>
            <pc:docMk/>
            <pc:sldMk cId="3948388499" sldId="290"/>
            <ac:picMk id="4" creationId="{35B499C3-7DAA-0DFC-A65E-967374EC0965}"/>
          </ac:picMkLst>
        </pc:picChg>
        <pc:picChg chg="add mod">
          <ac:chgData name="Madej Amanda" userId="24445fa2-55b5-429f-8e3c-141f7e60fc4e" providerId="ADAL" clId="{90F265BE-57CB-4936-B80C-0BE5869644FD}" dt="2024-11-11T17:25:48.328" v="2023" actId="14100"/>
          <ac:picMkLst>
            <pc:docMk/>
            <pc:sldMk cId="3948388499" sldId="290"/>
            <ac:picMk id="4" creationId="{3B519FB1-32E7-CDBF-B45E-05D18B4A5174}"/>
          </ac:picMkLst>
        </pc:picChg>
        <pc:picChg chg="del">
          <ac:chgData name="Madej Amanda" userId="24445fa2-55b5-429f-8e3c-141f7e60fc4e" providerId="ADAL" clId="{90F265BE-57CB-4936-B80C-0BE5869644FD}" dt="2024-11-05T18:06:18.429" v="1393" actId="478"/>
          <ac:picMkLst>
            <pc:docMk/>
            <pc:sldMk cId="3948388499" sldId="290"/>
            <ac:picMk id="5" creationId="{D87D6558-D04D-454B-A43F-B174E78ECF35}"/>
          </ac:picMkLst>
        </pc:picChg>
        <pc:picChg chg="add mod">
          <ac:chgData name="Madej Amanda" userId="24445fa2-55b5-429f-8e3c-141f7e60fc4e" providerId="ADAL" clId="{90F265BE-57CB-4936-B80C-0BE5869644FD}" dt="2024-11-07T13:51:04.628" v="1670" actId="1076"/>
          <ac:picMkLst>
            <pc:docMk/>
            <pc:sldMk cId="3948388499" sldId="290"/>
            <ac:picMk id="6" creationId="{42CD5366-CD5F-10B4-4F93-6BF80371923C}"/>
          </ac:picMkLst>
        </pc:picChg>
        <pc:picChg chg="del">
          <ac:chgData name="Madej Amanda" userId="24445fa2-55b5-429f-8e3c-141f7e60fc4e" providerId="ADAL" clId="{90F265BE-57CB-4936-B80C-0BE5869644FD}" dt="2024-11-05T14:32:56.036" v="17" actId="478"/>
          <ac:picMkLst>
            <pc:docMk/>
            <pc:sldMk cId="3948388499" sldId="290"/>
            <ac:picMk id="7" creationId="{F3E84617-8504-414A-B7C2-C06B5F18E99D}"/>
          </ac:picMkLst>
        </pc:picChg>
        <pc:picChg chg="add del mod">
          <ac:chgData name="Madej Amanda" userId="24445fa2-55b5-429f-8e3c-141f7e60fc4e" providerId="ADAL" clId="{90F265BE-57CB-4936-B80C-0BE5869644FD}" dt="2024-11-05T18:08:24.228" v="1412" actId="478"/>
          <ac:picMkLst>
            <pc:docMk/>
            <pc:sldMk cId="3948388499" sldId="290"/>
            <ac:picMk id="8" creationId="{701E5FC3-2867-21C6-9B55-A289BEE02A19}"/>
          </ac:picMkLst>
        </pc:picChg>
        <pc:picChg chg="del">
          <ac:chgData name="Madej Amanda" userId="24445fa2-55b5-429f-8e3c-141f7e60fc4e" providerId="ADAL" clId="{90F265BE-57CB-4936-B80C-0BE5869644FD}" dt="2024-11-05T14:32:57.931" v="18" actId="478"/>
          <ac:picMkLst>
            <pc:docMk/>
            <pc:sldMk cId="3948388499" sldId="290"/>
            <ac:picMk id="18" creationId="{1870682E-DCCF-E5D3-8106-B20B9B4143A5}"/>
          </ac:picMkLst>
        </pc:picChg>
        <pc:picChg chg="del">
          <ac:chgData name="Madej Amanda" userId="24445fa2-55b5-429f-8e3c-141f7e60fc4e" providerId="ADAL" clId="{90F265BE-57CB-4936-B80C-0BE5869644FD}" dt="2024-11-05T18:06:17.887" v="1392" actId="478"/>
          <ac:picMkLst>
            <pc:docMk/>
            <pc:sldMk cId="3948388499" sldId="290"/>
            <ac:picMk id="1026" creationId="{6C831688-9EE0-42A4-BCCF-212926F20D9F}"/>
          </ac:picMkLst>
        </pc:picChg>
        <pc:picChg chg="add mod">
          <ac:chgData name="Madej Amanda" userId="24445fa2-55b5-429f-8e3c-141f7e60fc4e" providerId="ADAL" clId="{90F265BE-57CB-4936-B80C-0BE5869644FD}" dt="2024-11-07T13:51:13.263" v="1672" actId="1076"/>
          <ac:picMkLst>
            <pc:docMk/>
            <pc:sldMk cId="3948388499" sldId="290"/>
            <ac:picMk id="1026" creationId="{FD003AEE-6C72-B6BD-F9A7-B8788E75C893}"/>
          </ac:picMkLst>
        </pc:picChg>
        <pc:picChg chg="add mod topLvl">
          <ac:chgData name="Madej Amanda" userId="24445fa2-55b5-429f-8e3c-141f7e60fc4e" providerId="ADAL" clId="{90F265BE-57CB-4936-B80C-0BE5869644FD}" dt="2024-11-07T13:51:17.325" v="1673" actId="1076"/>
          <ac:picMkLst>
            <pc:docMk/>
            <pc:sldMk cId="3948388499" sldId="290"/>
            <ac:picMk id="1030" creationId="{11286D5A-1914-5CF1-4A88-7F5433DAE810}"/>
          </ac:picMkLst>
        </pc:picChg>
        <pc:picChg chg="add mod">
          <ac:chgData name="Madej Amanda" userId="24445fa2-55b5-429f-8e3c-141f7e60fc4e" providerId="ADAL" clId="{90F265BE-57CB-4936-B80C-0BE5869644FD}" dt="2024-11-07T13:51:09.906" v="1671" actId="1076"/>
          <ac:picMkLst>
            <pc:docMk/>
            <pc:sldMk cId="3948388499" sldId="290"/>
            <ac:picMk id="1032" creationId="{AA8611E2-A302-8460-943F-6C3A1BE67A7A}"/>
          </ac:picMkLst>
        </pc:picChg>
        <pc:picChg chg="del">
          <ac:chgData name="Madej Amanda" userId="24445fa2-55b5-429f-8e3c-141f7e60fc4e" providerId="ADAL" clId="{90F265BE-57CB-4936-B80C-0BE5869644FD}" dt="2024-11-05T18:06:20.135" v="1395" actId="478"/>
          <ac:picMkLst>
            <pc:docMk/>
            <pc:sldMk cId="3948388499" sldId="290"/>
            <ac:picMk id="1344" creationId="{F01FB378-9B2B-7F3C-EEDC-D522093BC11B}"/>
          </ac:picMkLst>
        </pc:picChg>
      </pc:sldChg>
      <pc:sldChg chg="addSp delSp modSp mod">
        <pc:chgData name="Madej Amanda" userId="24445fa2-55b5-429f-8e3c-141f7e60fc4e" providerId="ADAL" clId="{90F265BE-57CB-4936-B80C-0BE5869644FD}" dt="2024-11-11T17:26:10.828" v="2029" actId="1076"/>
        <pc:sldMkLst>
          <pc:docMk/>
          <pc:sldMk cId="266929758" sldId="293"/>
        </pc:sldMkLst>
        <pc:graphicFrameChg chg="mod">
          <ac:chgData name="Madej Amanda" userId="24445fa2-55b5-429f-8e3c-141f7e60fc4e" providerId="ADAL" clId="{90F265BE-57CB-4936-B80C-0BE5869644FD}" dt="2024-11-05T14:33:35.804" v="58" actId="20577"/>
          <ac:graphicFrameMkLst>
            <pc:docMk/>
            <pc:sldMk cId="266929758" sldId="293"/>
            <ac:graphicFrameMk id="7" creationId="{13C59361-FCD5-C691-1A16-ED09E1CFE390}"/>
          </ac:graphicFrameMkLst>
        </pc:graphicFrameChg>
        <pc:picChg chg="add mod">
          <ac:chgData name="Madej Amanda" userId="24445fa2-55b5-429f-8e3c-141f7e60fc4e" providerId="ADAL" clId="{90F265BE-57CB-4936-B80C-0BE5869644FD}" dt="2024-11-11T17:26:10.828" v="2029" actId="1076"/>
          <ac:picMkLst>
            <pc:docMk/>
            <pc:sldMk cId="266929758" sldId="293"/>
            <ac:picMk id="5" creationId="{08C12D13-22BA-5D5B-D93D-6775E8F3A995}"/>
          </ac:picMkLst>
        </pc:picChg>
        <pc:picChg chg="del">
          <ac:chgData name="Madej Amanda" userId="24445fa2-55b5-429f-8e3c-141f7e60fc4e" providerId="ADAL" clId="{90F265BE-57CB-4936-B80C-0BE5869644FD}" dt="2024-11-05T14:33:30.057" v="47" actId="478"/>
          <ac:picMkLst>
            <pc:docMk/>
            <pc:sldMk cId="266929758" sldId="293"/>
            <ac:picMk id="5" creationId="{B01443FF-B0FA-4803-989F-21B2C42ADE93}"/>
          </ac:picMkLst>
        </pc:picChg>
      </pc:sldChg>
      <pc:sldChg chg="modSp">
        <pc:chgData name="Madej Amanda" userId="24445fa2-55b5-429f-8e3c-141f7e60fc4e" providerId="ADAL" clId="{90F265BE-57CB-4936-B80C-0BE5869644FD}" dt="2024-11-05T16:36:11.993" v="678" actId="20577"/>
        <pc:sldMkLst>
          <pc:docMk/>
          <pc:sldMk cId="890348104" sldId="294"/>
        </pc:sldMkLst>
        <pc:graphicFrameChg chg="mod">
          <ac:chgData name="Madej Amanda" userId="24445fa2-55b5-429f-8e3c-141f7e60fc4e" providerId="ADAL" clId="{90F265BE-57CB-4936-B80C-0BE5869644FD}" dt="2024-11-05T16:36:11.993" v="678" actId="20577"/>
          <ac:graphicFrameMkLst>
            <pc:docMk/>
            <pc:sldMk cId="890348104" sldId="294"/>
            <ac:graphicFrameMk id="6" creationId="{A4A48CED-BD5B-05BE-4756-A06072AAEE7B}"/>
          </ac:graphicFrameMkLst>
        </pc:graphicFrameChg>
      </pc:sldChg>
      <pc:sldChg chg="modSp">
        <pc:chgData name="Madej Amanda" userId="24445fa2-55b5-429f-8e3c-141f7e60fc4e" providerId="ADAL" clId="{90F265BE-57CB-4936-B80C-0BE5869644FD}" dt="2024-11-05T17:54:52.616" v="864" actId="20577"/>
        <pc:sldMkLst>
          <pc:docMk/>
          <pc:sldMk cId="3823614336" sldId="295"/>
        </pc:sldMkLst>
        <pc:graphicFrameChg chg="mod">
          <ac:chgData name="Madej Amanda" userId="24445fa2-55b5-429f-8e3c-141f7e60fc4e" providerId="ADAL" clId="{90F265BE-57CB-4936-B80C-0BE5869644FD}" dt="2024-11-05T17:54:52.616" v="864" actId="20577"/>
          <ac:graphicFrameMkLst>
            <pc:docMk/>
            <pc:sldMk cId="3823614336" sldId="295"/>
            <ac:graphicFrameMk id="11" creationId="{F4B770DD-D4DA-0E26-8F33-B8084F56E553}"/>
          </ac:graphicFrameMkLst>
        </pc:graphicFrameChg>
      </pc:sldChg>
      <pc:sldChg chg="modSp mod">
        <pc:chgData name="Madej Amanda" userId="24445fa2-55b5-429f-8e3c-141f7e60fc4e" providerId="ADAL" clId="{90F265BE-57CB-4936-B80C-0BE5869644FD}" dt="2024-11-05T18:13:26.373" v="1497" actId="20577"/>
        <pc:sldMkLst>
          <pc:docMk/>
          <pc:sldMk cId="2837094357" sldId="296"/>
        </pc:sldMkLst>
        <pc:spChg chg="mod">
          <ac:chgData name="Madej Amanda" userId="24445fa2-55b5-429f-8e3c-141f7e60fc4e" providerId="ADAL" clId="{90F265BE-57CB-4936-B80C-0BE5869644FD}" dt="2024-11-05T18:13:26.373" v="1497" actId="20577"/>
          <ac:spMkLst>
            <pc:docMk/>
            <pc:sldMk cId="2837094357" sldId="296"/>
            <ac:spMk id="6" creationId="{B8E8758B-7E83-2F47-A2CC-21D0FCD5F7D2}"/>
          </ac:spMkLst>
        </pc:spChg>
      </pc:sldChg>
      <pc:sldChg chg="modSp mod">
        <pc:chgData name="Madej Amanda" userId="24445fa2-55b5-429f-8e3c-141f7e60fc4e" providerId="ADAL" clId="{90F265BE-57CB-4936-B80C-0BE5869644FD}" dt="2024-11-05T17:52:17.196" v="753" actId="20577"/>
        <pc:sldMkLst>
          <pc:docMk/>
          <pc:sldMk cId="987999346" sldId="297"/>
        </pc:sldMkLst>
        <pc:spChg chg="mod">
          <ac:chgData name="Madej Amanda" userId="24445fa2-55b5-429f-8e3c-141f7e60fc4e" providerId="ADAL" clId="{90F265BE-57CB-4936-B80C-0BE5869644FD}" dt="2024-11-05T17:50:27.400" v="752" actId="20577"/>
          <ac:spMkLst>
            <pc:docMk/>
            <pc:sldMk cId="987999346" sldId="297"/>
            <ac:spMk id="11" creationId="{BA63C9B5-1F8B-0472-0BED-E8605703C215}"/>
          </ac:spMkLst>
        </pc:spChg>
        <pc:spChg chg="mod">
          <ac:chgData name="Madej Amanda" userId="24445fa2-55b5-429f-8e3c-141f7e60fc4e" providerId="ADAL" clId="{90F265BE-57CB-4936-B80C-0BE5869644FD}" dt="2024-11-05T17:52:17.196" v="753" actId="20577"/>
          <ac:spMkLst>
            <pc:docMk/>
            <pc:sldMk cId="987999346" sldId="297"/>
            <ac:spMk id="12" creationId="{35D413ED-8F90-3DF3-EF3A-AC68F5F578E5}"/>
          </ac:spMkLst>
        </pc:spChg>
      </pc:sldChg>
      <pc:sldChg chg="modSp">
        <pc:chgData name="Madej Amanda" userId="24445fa2-55b5-429f-8e3c-141f7e60fc4e" providerId="ADAL" clId="{90F265BE-57CB-4936-B80C-0BE5869644FD}" dt="2024-11-05T17:52:42.343" v="766" actId="20577"/>
        <pc:sldMkLst>
          <pc:docMk/>
          <pc:sldMk cId="2988940510" sldId="299"/>
        </pc:sldMkLst>
        <pc:graphicFrameChg chg="mod">
          <ac:chgData name="Madej Amanda" userId="24445fa2-55b5-429f-8e3c-141f7e60fc4e" providerId="ADAL" clId="{90F265BE-57CB-4936-B80C-0BE5869644FD}" dt="2024-11-05T17:52:42.343" v="766" actId="20577"/>
          <ac:graphicFrameMkLst>
            <pc:docMk/>
            <pc:sldMk cId="2988940510" sldId="299"/>
            <ac:graphicFrameMk id="5" creationId="{344D5A2E-EDB9-3FEF-4E94-C77E776B0924}"/>
          </ac:graphicFrameMkLst>
        </pc:graphicFrameChg>
      </pc:sldChg>
      <pc:sldChg chg="modSp mod">
        <pc:chgData name="Madej Amanda" userId="24445fa2-55b5-429f-8e3c-141f7e60fc4e" providerId="ADAL" clId="{90F265BE-57CB-4936-B80C-0BE5869644FD}" dt="2024-11-05T17:53:39.354" v="849" actId="20577"/>
        <pc:sldMkLst>
          <pc:docMk/>
          <pc:sldMk cId="1484310076" sldId="301"/>
        </pc:sldMkLst>
        <pc:spChg chg="mod">
          <ac:chgData name="Madej Amanda" userId="24445fa2-55b5-429f-8e3c-141f7e60fc4e" providerId="ADAL" clId="{90F265BE-57CB-4936-B80C-0BE5869644FD}" dt="2024-11-05T17:53:39.354" v="849" actId="20577"/>
          <ac:spMkLst>
            <pc:docMk/>
            <pc:sldMk cId="1484310076" sldId="301"/>
            <ac:spMk id="3" creationId="{878065ED-22B5-6249-B3EB-86A20391A0A0}"/>
          </ac:spMkLst>
        </pc:spChg>
      </pc:sldChg>
      <pc:sldChg chg="del">
        <pc:chgData name="Madej Amanda" userId="24445fa2-55b5-429f-8e3c-141f7e60fc4e" providerId="ADAL" clId="{90F265BE-57CB-4936-B80C-0BE5869644FD}" dt="2024-11-05T17:55:17.843" v="865" actId="2696"/>
        <pc:sldMkLst>
          <pc:docMk/>
          <pc:sldMk cId="3040095537" sldId="302"/>
        </pc:sldMkLst>
      </pc:sldChg>
      <pc:sldChg chg="modSp">
        <pc:chgData name="Madej Amanda" userId="24445fa2-55b5-429f-8e3c-141f7e60fc4e" providerId="ADAL" clId="{90F265BE-57CB-4936-B80C-0BE5869644FD}" dt="2024-11-05T16:34:50.229" v="663" actId="20577"/>
        <pc:sldMkLst>
          <pc:docMk/>
          <pc:sldMk cId="1068940375" sldId="303"/>
        </pc:sldMkLst>
        <pc:graphicFrameChg chg="mod">
          <ac:chgData name="Madej Amanda" userId="24445fa2-55b5-429f-8e3c-141f7e60fc4e" providerId="ADAL" clId="{90F265BE-57CB-4936-B80C-0BE5869644FD}" dt="2024-11-05T16:34:50.229" v="663" actId="20577"/>
          <ac:graphicFrameMkLst>
            <pc:docMk/>
            <pc:sldMk cId="1068940375" sldId="303"/>
            <ac:graphicFrameMk id="2074" creationId="{47352570-E70F-23BD-E2C4-C02493D0B279}"/>
          </ac:graphicFrameMkLst>
        </pc:graphicFrameChg>
      </pc:sldChg>
      <pc:sldChg chg="modSp mod">
        <pc:chgData name="Madej Amanda" userId="24445fa2-55b5-429f-8e3c-141f7e60fc4e" providerId="ADAL" clId="{90F265BE-57CB-4936-B80C-0BE5869644FD}" dt="2024-11-05T18:15:55.130" v="1503" actId="20577"/>
        <pc:sldMkLst>
          <pc:docMk/>
          <pc:sldMk cId="3261401473" sldId="305"/>
        </pc:sldMkLst>
        <pc:spChg chg="mod">
          <ac:chgData name="Madej Amanda" userId="24445fa2-55b5-429f-8e3c-141f7e60fc4e" providerId="ADAL" clId="{90F265BE-57CB-4936-B80C-0BE5869644FD}" dt="2024-11-05T18:15:55.130" v="1503" actId="20577"/>
          <ac:spMkLst>
            <pc:docMk/>
            <pc:sldMk cId="3261401473" sldId="305"/>
            <ac:spMk id="3" creationId="{1137526A-28EF-4E21-BEC3-6690E6BA5953}"/>
          </ac:spMkLst>
        </pc:spChg>
      </pc:sldChg>
      <pc:sldChg chg="addSp delSp modSp mod">
        <pc:chgData name="Madej Amanda" userId="24445fa2-55b5-429f-8e3c-141f7e60fc4e" providerId="ADAL" clId="{90F265BE-57CB-4936-B80C-0BE5869644FD}" dt="2024-11-05T18:26:27.646" v="1630" actId="403"/>
        <pc:sldMkLst>
          <pc:docMk/>
          <pc:sldMk cId="772022803" sldId="306"/>
        </pc:sldMkLst>
        <pc:spChg chg="del mod">
          <ac:chgData name="Madej Amanda" userId="24445fa2-55b5-429f-8e3c-141f7e60fc4e" providerId="ADAL" clId="{90F265BE-57CB-4936-B80C-0BE5869644FD}" dt="2024-11-05T18:25:46.576" v="1618" actId="478"/>
          <ac:spMkLst>
            <pc:docMk/>
            <pc:sldMk cId="772022803" sldId="306"/>
            <ac:spMk id="2" creationId="{5E904699-60C8-4194-A8E9-79A75E775B5E}"/>
          </ac:spMkLst>
        </pc:spChg>
        <pc:spChg chg="mod">
          <ac:chgData name="Madej Amanda" userId="24445fa2-55b5-429f-8e3c-141f7e60fc4e" providerId="ADAL" clId="{90F265BE-57CB-4936-B80C-0BE5869644FD}" dt="2024-11-05T18:26:27.646" v="1630" actId="403"/>
          <ac:spMkLst>
            <pc:docMk/>
            <pc:sldMk cId="772022803" sldId="306"/>
            <ac:spMk id="3" creationId="{1F42BF8C-A286-493B-B5D4-35FD00CB30F2}"/>
          </ac:spMkLst>
        </pc:spChg>
        <pc:spChg chg="add del mod">
          <ac:chgData name="Madej Amanda" userId="24445fa2-55b5-429f-8e3c-141f7e60fc4e" providerId="ADAL" clId="{90F265BE-57CB-4936-B80C-0BE5869644FD}" dt="2024-11-05T18:26:17.654" v="1624" actId="478"/>
          <ac:spMkLst>
            <pc:docMk/>
            <pc:sldMk cId="772022803" sldId="306"/>
            <ac:spMk id="7" creationId="{B038B69D-0E81-30A3-FA14-5BF7D0299E91}"/>
          </ac:spMkLst>
        </pc:spChg>
        <pc:picChg chg="add mod">
          <ac:chgData name="Madej Amanda" userId="24445fa2-55b5-429f-8e3c-141f7e60fc4e" providerId="ADAL" clId="{90F265BE-57CB-4936-B80C-0BE5869644FD}" dt="2024-11-05T18:25:49.952" v="1619" actId="1076"/>
          <ac:picMkLst>
            <pc:docMk/>
            <pc:sldMk cId="772022803" sldId="306"/>
            <ac:picMk id="4" creationId="{30FA8732-5383-63D7-60E4-C290E0E68A4F}"/>
          </ac:picMkLst>
        </pc:picChg>
        <pc:picChg chg="add del">
          <ac:chgData name="Madej Amanda" userId="24445fa2-55b5-429f-8e3c-141f7e60fc4e" providerId="ADAL" clId="{90F265BE-57CB-4936-B80C-0BE5869644FD}" dt="2024-11-05T18:26:12.018" v="1623" actId="478"/>
          <ac:picMkLst>
            <pc:docMk/>
            <pc:sldMk cId="772022803" sldId="306"/>
            <ac:picMk id="5" creationId="{F1F59CFF-A29D-C506-55B1-8A5C3DFC608D}"/>
          </ac:picMkLst>
        </pc:picChg>
      </pc:sldChg>
      <pc:sldChg chg="add">
        <pc:chgData name="Madej Amanda" userId="24445fa2-55b5-429f-8e3c-141f7e60fc4e" providerId="ADAL" clId="{90F265BE-57CB-4936-B80C-0BE5869644FD}" dt="2024-11-13T12:33:30.791" v="2031"/>
        <pc:sldMkLst>
          <pc:docMk/>
          <pc:sldMk cId="3441147412" sldId="309"/>
        </pc:sldMkLst>
      </pc:sldChg>
      <pc:sldChg chg="add">
        <pc:chgData name="Madej Amanda" userId="24445fa2-55b5-429f-8e3c-141f7e60fc4e" providerId="ADAL" clId="{90F265BE-57CB-4936-B80C-0BE5869644FD}" dt="2024-11-13T12:33:32.331" v="2033"/>
        <pc:sldMkLst>
          <pc:docMk/>
          <pc:sldMk cId="418928773" sldId="310"/>
        </pc:sldMkLst>
      </pc:sldChg>
      <pc:sldChg chg="add">
        <pc:chgData name="Madej Amanda" userId="24445fa2-55b5-429f-8e3c-141f7e60fc4e" providerId="ADAL" clId="{90F265BE-57CB-4936-B80C-0BE5869644FD}" dt="2024-11-13T12:33:32.924" v="2035"/>
        <pc:sldMkLst>
          <pc:docMk/>
          <pc:sldMk cId="1478012559" sldId="311"/>
        </pc:sldMkLst>
      </pc:sldChg>
      <pc:sldChg chg="add ord">
        <pc:chgData name="Madej Amanda" userId="24445fa2-55b5-429f-8e3c-141f7e60fc4e" providerId="ADAL" clId="{90F265BE-57CB-4936-B80C-0BE5869644FD}" dt="2024-11-13T12:35:08.598" v="2095"/>
        <pc:sldMkLst>
          <pc:docMk/>
          <pc:sldMk cId="864079023" sldId="312"/>
        </pc:sldMkLst>
      </pc:sldChg>
      <pc:sldChg chg="add">
        <pc:chgData name="Madej Amanda" userId="24445fa2-55b5-429f-8e3c-141f7e60fc4e" providerId="ADAL" clId="{90F265BE-57CB-4936-B80C-0BE5869644FD}" dt="2024-11-13T12:33:36.788" v="2039"/>
        <pc:sldMkLst>
          <pc:docMk/>
          <pc:sldMk cId="3383728554" sldId="313"/>
        </pc:sldMkLst>
      </pc:sldChg>
      <pc:sldChg chg="add ord">
        <pc:chgData name="Madej Amanda" userId="24445fa2-55b5-429f-8e3c-141f7e60fc4e" providerId="ADAL" clId="{90F265BE-57CB-4936-B80C-0BE5869644FD}" dt="2024-11-13T12:36:17.334" v="2097"/>
        <pc:sldMkLst>
          <pc:docMk/>
          <pc:sldMk cId="850228934" sldId="314"/>
        </pc:sldMkLst>
      </pc:sldChg>
      <pc:sldChg chg="add ord">
        <pc:chgData name="Madej Amanda" userId="24445fa2-55b5-429f-8e3c-141f7e60fc4e" providerId="ADAL" clId="{90F265BE-57CB-4936-B80C-0BE5869644FD}" dt="2024-11-13T12:36:55.617" v="2101"/>
        <pc:sldMkLst>
          <pc:docMk/>
          <pc:sldMk cId="1217971947" sldId="315"/>
        </pc:sldMkLst>
      </pc:sldChg>
      <pc:sldChg chg="add">
        <pc:chgData name="Madej Amanda" userId="24445fa2-55b5-429f-8e3c-141f7e60fc4e" providerId="ADAL" clId="{90F265BE-57CB-4936-B80C-0BE5869644FD}" dt="2024-11-13T12:33:38.800" v="2045"/>
        <pc:sldMkLst>
          <pc:docMk/>
          <pc:sldMk cId="3437678336" sldId="316"/>
        </pc:sldMkLst>
      </pc:sldChg>
      <pc:sldChg chg="add">
        <pc:chgData name="Madej Amanda" userId="24445fa2-55b5-429f-8e3c-141f7e60fc4e" providerId="ADAL" clId="{90F265BE-57CB-4936-B80C-0BE5869644FD}" dt="2024-11-13T12:33:39.853" v="2047"/>
        <pc:sldMkLst>
          <pc:docMk/>
          <pc:sldMk cId="2190200790" sldId="317"/>
        </pc:sldMkLst>
      </pc:sldChg>
      <pc:sldChg chg="add ord">
        <pc:chgData name="Madej Amanda" userId="24445fa2-55b5-429f-8e3c-141f7e60fc4e" providerId="ADAL" clId="{90F265BE-57CB-4936-B80C-0BE5869644FD}" dt="2024-11-13T12:34:55.264" v="2093"/>
        <pc:sldMkLst>
          <pc:docMk/>
          <pc:sldMk cId="1551838729" sldId="318"/>
        </pc:sldMkLst>
      </pc:sldChg>
      <pc:sldChg chg="add">
        <pc:chgData name="Madej Amanda" userId="24445fa2-55b5-429f-8e3c-141f7e60fc4e" providerId="ADAL" clId="{90F265BE-57CB-4936-B80C-0BE5869644FD}" dt="2024-11-13T12:33:41.498" v="2051"/>
        <pc:sldMkLst>
          <pc:docMk/>
          <pc:sldMk cId="215693747" sldId="319"/>
        </pc:sldMkLst>
      </pc:sldChg>
      <pc:sldChg chg="add ord">
        <pc:chgData name="Madej Amanda" userId="24445fa2-55b5-429f-8e3c-141f7e60fc4e" providerId="ADAL" clId="{90F265BE-57CB-4936-B80C-0BE5869644FD}" dt="2024-11-13T12:37:24.054" v="2103"/>
        <pc:sldMkLst>
          <pc:docMk/>
          <pc:sldMk cId="226808908" sldId="320"/>
        </pc:sldMkLst>
      </pc:sldChg>
      <pc:sldChg chg="add ord">
        <pc:chgData name="Madej Amanda" userId="24445fa2-55b5-429f-8e3c-141f7e60fc4e" providerId="ADAL" clId="{90F265BE-57CB-4936-B80C-0BE5869644FD}" dt="2024-11-13T12:36:33.142" v="2099"/>
        <pc:sldMkLst>
          <pc:docMk/>
          <pc:sldMk cId="3771509512" sldId="321"/>
        </pc:sldMkLst>
      </pc:sldChg>
      <pc:sldChg chg="add">
        <pc:chgData name="Madej Amanda" userId="24445fa2-55b5-429f-8e3c-141f7e60fc4e" providerId="ADAL" clId="{90F265BE-57CB-4936-B80C-0BE5869644FD}" dt="2024-11-13T12:33:45.228" v="2057"/>
        <pc:sldMkLst>
          <pc:docMk/>
          <pc:sldMk cId="1050405165" sldId="322"/>
        </pc:sldMkLst>
      </pc:sldChg>
      <pc:sldChg chg="add">
        <pc:chgData name="Madej Amanda" userId="24445fa2-55b5-429f-8e3c-141f7e60fc4e" providerId="ADAL" clId="{90F265BE-57CB-4936-B80C-0BE5869644FD}" dt="2024-11-13T12:33:46.784" v="2059"/>
        <pc:sldMkLst>
          <pc:docMk/>
          <pc:sldMk cId="2085104399" sldId="323"/>
        </pc:sldMkLst>
      </pc:sldChg>
      <pc:sldChg chg="add">
        <pc:chgData name="Madej Amanda" userId="24445fa2-55b5-429f-8e3c-141f7e60fc4e" providerId="ADAL" clId="{90F265BE-57CB-4936-B80C-0BE5869644FD}" dt="2024-11-13T12:33:47.651" v="2061"/>
        <pc:sldMkLst>
          <pc:docMk/>
          <pc:sldMk cId="2027676951" sldId="324"/>
        </pc:sldMkLst>
      </pc:sldChg>
      <pc:sldChg chg="add">
        <pc:chgData name="Madej Amanda" userId="24445fa2-55b5-429f-8e3c-141f7e60fc4e" providerId="ADAL" clId="{90F265BE-57CB-4936-B80C-0BE5869644FD}" dt="2024-11-13T12:33:48.426" v="2063"/>
        <pc:sldMkLst>
          <pc:docMk/>
          <pc:sldMk cId="3726855864" sldId="325"/>
        </pc:sldMkLst>
      </pc:sldChg>
      <pc:sldChg chg="add">
        <pc:chgData name="Madej Amanda" userId="24445fa2-55b5-429f-8e3c-141f7e60fc4e" providerId="ADAL" clId="{90F265BE-57CB-4936-B80C-0BE5869644FD}" dt="2024-11-13T12:33:48.746" v="2065"/>
        <pc:sldMkLst>
          <pc:docMk/>
          <pc:sldMk cId="4074974302" sldId="326"/>
        </pc:sldMkLst>
      </pc:sldChg>
      <pc:sldChg chg="add">
        <pc:chgData name="Madej Amanda" userId="24445fa2-55b5-429f-8e3c-141f7e60fc4e" providerId="ADAL" clId="{90F265BE-57CB-4936-B80C-0BE5869644FD}" dt="2024-11-13T12:33:49.899" v="2067"/>
        <pc:sldMkLst>
          <pc:docMk/>
          <pc:sldMk cId="839637646" sldId="327"/>
        </pc:sldMkLst>
      </pc:sldChg>
      <pc:sldChg chg="add">
        <pc:chgData name="Madej Amanda" userId="24445fa2-55b5-429f-8e3c-141f7e60fc4e" providerId="ADAL" clId="{90F265BE-57CB-4936-B80C-0BE5869644FD}" dt="2024-11-13T12:33:50.181" v="2069"/>
        <pc:sldMkLst>
          <pc:docMk/>
          <pc:sldMk cId="886403901" sldId="328"/>
        </pc:sldMkLst>
      </pc:sldChg>
      <pc:sldChg chg="add">
        <pc:chgData name="Madej Amanda" userId="24445fa2-55b5-429f-8e3c-141f7e60fc4e" providerId="ADAL" clId="{90F265BE-57CB-4936-B80C-0BE5869644FD}" dt="2024-11-13T12:33:51.243" v="2071"/>
        <pc:sldMkLst>
          <pc:docMk/>
          <pc:sldMk cId="1701269029" sldId="329"/>
        </pc:sldMkLst>
      </pc:sldChg>
      <pc:sldChg chg="add">
        <pc:chgData name="Madej Amanda" userId="24445fa2-55b5-429f-8e3c-141f7e60fc4e" providerId="ADAL" clId="{90F265BE-57CB-4936-B80C-0BE5869644FD}" dt="2024-11-13T12:33:51.582" v="2073"/>
        <pc:sldMkLst>
          <pc:docMk/>
          <pc:sldMk cId="906294785" sldId="330"/>
        </pc:sldMkLst>
      </pc:sldChg>
      <pc:sldChg chg="add">
        <pc:chgData name="Madej Amanda" userId="24445fa2-55b5-429f-8e3c-141f7e60fc4e" providerId="ADAL" clId="{90F265BE-57CB-4936-B80C-0BE5869644FD}" dt="2024-11-13T12:33:51.937" v="2075"/>
        <pc:sldMkLst>
          <pc:docMk/>
          <pc:sldMk cId="1433587270" sldId="331"/>
        </pc:sldMkLst>
      </pc:sldChg>
      <pc:sldChg chg="add">
        <pc:chgData name="Madej Amanda" userId="24445fa2-55b5-429f-8e3c-141f7e60fc4e" providerId="ADAL" clId="{90F265BE-57CB-4936-B80C-0BE5869644FD}" dt="2024-11-13T12:33:52.981" v="2077"/>
        <pc:sldMkLst>
          <pc:docMk/>
          <pc:sldMk cId="1703838444" sldId="332"/>
        </pc:sldMkLst>
      </pc:sldChg>
      <pc:sldChg chg="add">
        <pc:chgData name="Madej Amanda" userId="24445fa2-55b5-429f-8e3c-141f7e60fc4e" providerId="ADAL" clId="{90F265BE-57CB-4936-B80C-0BE5869644FD}" dt="2024-11-13T12:33:53.536" v="2079"/>
        <pc:sldMkLst>
          <pc:docMk/>
          <pc:sldMk cId="416711608" sldId="333"/>
        </pc:sldMkLst>
      </pc:sldChg>
      <pc:sldChg chg="add">
        <pc:chgData name="Madej Amanda" userId="24445fa2-55b5-429f-8e3c-141f7e60fc4e" providerId="ADAL" clId="{90F265BE-57CB-4936-B80C-0BE5869644FD}" dt="2024-11-13T12:33:54.233" v="2081"/>
        <pc:sldMkLst>
          <pc:docMk/>
          <pc:sldMk cId="2805165012" sldId="334"/>
        </pc:sldMkLst>
      </pc:sldChg>
      <pc:sldChg chg="add ord">
        <pc:chgData name="Madej Amanda" userId="24445fa2-55b5-429f-8e3c-141f7e60fc4e" providerId="ADAL" clId="{90F265BE-57CB-4936-B80C-0BE5869644FD}" dt="2024-11-13T12:40:24.741" v="2105"/>
        <pc:sldMkLst>
          <pc:docMk/>
          <pc:sldMk cId="2080621504" sldId="335"/>
        </pc:sldMkLst>
      </pc:sldChg>
      <pc:sldChg chg="add">
        <pc:chgData name="Madej Amanda" userId="24445fa2-55b5-429f-8e3c-141f7e60fc4e" providerId="ADAL" clId="{90F265BE-57CB-4936-B80C-0BE5869644FD}" dt="2024-11-13T12:33:55.407" v="2085"/>
        <pc:sldMkLst>
          <pc:docMk/>
          <pc:sldMk cId="1727365588" sldId="336"/>
        </pc:sldMkLst>
      </pc:sldChg>
      <pc:sldChg chg="add ord">
        <pc:chgData name="Madej Amanda" userId="24445fa2-55b5-429f-8e3c-141f7e60fc4e" providerId="ADAL" clId="{90F265BE-57CB-4936-B80C-0BE5869644FD}" dt="2024-11-13T12:40:31.916" v="2107"/>
        <pc:sldMkLst>
          <pc:docMk/>
          <pc:sldMk cId="608311408" sldId="337"/>
        </pc:sldMkLst>
      </pc:sldChg>
      <pc:sldChg chg="add">
        <pc:chgData name="Madej Amanda" userId="24445fa2-55b5-429f-8e3c-141f7e60fc4e" providerId="ADAL" clId="{90F265BE-57CB-4936-B80C-0BE5869644FD}" dt="2024-11-13T12:33:56.202" v="2089"/>
        <pc:sldMkLst>
          <pc:docMk/>
          <pc:sldMk cId="2126991990" sldId="338"/>
        </pc:sldMkLst>
      </pc:sldChg>
      <pc:sldChg chg="add">
        <pc:chgData name="Madej Amanda" userId="24445fa2-55b5-429f-8e3c-141f7e60fc4e" providerId="ADAL" clId="{90F265BE-57CB-4936-B80C-0BE5869644FD}" dt="2024-11-13T12:33:56.720" v="2091"/>
        <pc:sldMkLst>
          <pc:docMk/>
          <pc:sldMk cId="227470018" sldId="339"/>
        </pc:sldMkLst>
      </pc:sldChg>
      <pc:sldMasterChg chg="delSldLayout">
        <pc:chgData name="Madej Amanda" userId="24445fa2-55b5-429f-8e3c-141f7e60fc4e" providerId="ADAL" clId="{90F265BE-57CB-4936-B80C-0BE5869644FD}" dt="2024-11-05T17:55:17.843" v="865" actId="2696"/>
        <pc:sldMasterMkLst>
          <pc:docMk/>
          <pc:sldMasterMk cId="0" sldId="2147483648"/>
        </pc:sldMasterMkLst>
        <pc:sldLayoutChg chg="del">
          <pc:chgData name="Madej Amanda" userId="24445fa2-55b5-429f-8e3c-141f7e60fc4e" providerId="ADAL" clId="{90F265BE-57CB-4936-B80C-0BE5869644FD}" dt="2024-11-05T17:55:17.843" v="865" actId="2696"/>
          <pc:sldLayoutMkLst>
            <pc:docMk/>
            <pc:sldMasterMk cId="0" sldId="2147483648"/>
            <pc:sldLayoutMk cId="1966023714" sldId="2147484125"/>
          </pc:sldLayoutMkLst>
        </pc:sldLayoutChg>
      </pc:sldMasterChg>
      <pc:sldMasterChg chg="add addSldLayout">
        <pc:chgData name="Madej Amanda" userId="24445fa2-55b5-429f-8e3c-141f7e60fc4e" providerId="ADAL" clId="{90F265BE-57CB-4936-B80C-0BE5869644FD}" dt="2024-11-13T12:33:30.791" v="2030" actId="27028"/>
        <pc:sldMasterMkLst>
          <pc:docMk/>
          <pc:sldMasterMk cId="0" sldId="2147484125"/>
        </pc:sldMasterMkLst>
        <pc:sldLayoutChg chg="add">
          <pc:chgData name="Madej Amanda" userId="24445fa2-55b5-429f-8e3c-141f7e60fc4e" providerId="ADAL" clId="{90F265BE-57CB-4936-B80C-0BE5869644FD}" dt="2024-11-13T12:33:30.791" v="2030" actId="27028"/>
          <pc:sldLayoutMkLst>
            <pc:docMk/>
            <pc:sldMasterMk cId="0" sldId="2147484125"/>
            <pc:sldLayoutMk cId="0" sldId="2147483655"/>
          </pc:sldLayoutMkLst>
        </pc:sldLayoutChg>
      </pc:sldMasterChg>
    </pc:docChg>
  </pc:docChgLst>
</pc:chgInfo>
</file>

<file path=ppt/diagrams/_rels/data11.xml.rels><?xml version="1.0" encoding="UTF-8" standalone="yes"?>
<Relationships xmlns="http://schemas.openxmlformats.org/package/2006/relationships"><Relationship Id="rId8" Type="http://schemas.openxmlformats.org/officeDocument/2006/relationships/image" Target="../media/image256.sv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svg"/><Relationship Id="rId1" Type="http://schemas.openxmlformats.org/officeDocument/2006/relationships/image" Target="../media/image249.png"/><Relationship Id="rId6" Type="http://schemas.openxmlformats.org/officeDocument/2006/relationships/image" Target="../media/image254.svg"/><Relationship Id="rId5" Type="http://schemas.openxmlformats.org/officeDocument/2006/relationships/image" Target="../media/image253.png"/><Relationship Id="rId10" Type="http://schemas.openxmlformats.org/officeDocument/2006/relationships/image" Target="../media/image258.svg"/><Relationship Id="rId4" Type="http://schemas.openxmlformats.org/officeDocument/2006/relationships/image" Target="../media/image252.svg"/><Relationship Id="rId9" Type="http://schemas.openxmlformats.org/officeDocument/2006/relationships/image" Target="../media/image257.png"/></Relationships>
</file>

<file path=ppt/diagrams/_rels/data19.xml.rels><?xml version="1.0" encoding="UTF-8" standalone="yes"?>
<Relationships xmlns="http://schemas.openxmlformats.org/package/2006/relationships"><Relationship Id="rId2" Type="http://schemas.openxmlformats.org/officeDocument/2006/relationships/hyperlink" Target="https://youtu.be/AAkAvFzRiVs?si=rrYisAyR1huo7Vaj" TargetMode="External"/><Relationship Id="rId1" Type="http://schemas.openxmlformats.org/officeDocument/2006/relationships/hyperlink" Target="https://youtu.be/yjIugQsPowI?list=PLBqDBylN16Vfb34Gs2dyNTl0oki319eAD" TargetMode="External"/></Relationships>
</file>

<file path=ppt/diagrams/_rels/data20.xml.rels><?xml version="1.0" encoding="UTF-8" standalone="yes"?>
<Relationships xmlns="http://schemas.openxmlformats.org/package/2006/relationships"><Relationship Id="rId1" Type="http://schemas.openxmlformats.org/officeDocument/2006/relationships/hyperlink" Target="https://www.khanacademy.org/"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collegereadiness.collegeboard.org/sat"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www.actstudent.org/"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256.sv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svg"/><Relationship Id="rId1" Type="http://schemas.openxmlformats.org/officeDocument/2006/relationships/image" Target="../media/image249.png"/><Relationship Id="rId6" Type="http://schemas.openxmlformats.org/officeDocument/2006/relationships/image" Target="../media/image254.svg"/><Relationship Id="rId5" Type="http://schemas.openxmlformats.org/officeDocument/2006/relationships/image" Target="../media/image253.png"/><Relationship Id="rId10" Type="http://schemas.openxmlformats.org/officeDocument/2006/relationships/image" Target="../media/image258.svg"/><Relationship Id="rId4" Type="http://schemas.openxmlformats.org/officeDocument/2006/relationships/image" Target="../media/image252.svg"/><Relationship Id="rId9" Type="http://schemas.openxmlformats.org/officeDocument/2006/relationships/image" Target="../media/image257.png"/></Relationships>
</file>

<file path=ppt/diagrams/_rels/drawing19.xml.rels><?xml version="1.0" encoding="UTF-8" standalone="yes"?>
<Relationships xmlns="http://schemas.openxmlformats.org/package/2006/relationships"><Relationship Id="rId2" Type="http://schemas.openxmlformats.org/officeDocument/2006/relationships/hyperlink" Target="https://youtu.be/AAkAvFzRiVs?si=rrYisAyR1huo7Vaj" TargetMode="External"/><Relationship Id="rId1" Type="http://schemas.openxmlformats.org/officeDocument/2006/relationships/hyperlink" Target="https://youtu.be/yjIugQsPowI?list=PLBqDBylN16Vfb34Gs2dyNTl0oki319eAD"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www.khanacademy.org/" TargetMode="External"/><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hyperlink" Target="https://collegereadiness.collegeboard.org/sat"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www.actstudent.org/"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CE3B5-6DC4-4377-AB24-AB0FFCD12A5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E858E934-6302-4525-99CF-C39A1275E5CB}">
      <dgm:prSet/>
      <dgm:spPr/>
      <dgm:t>
        <a:bodyPr/>
        <a:lstStyle/>
        <a:p>
          <a:r>
            <a:rPr lang="en-US" dirty="0"/>
            <a:t>Mrs. Patterson: Principal</a:t>
          </a:r>
        </a:p>
      </dgm:t>
    </dgm:pt>
    <dgm:pt modelId="{6C3C31BA-DB9D-49F2-B99A-C6B9560EFD5A}" type="parTrans" cxnId="{17451F86-51D2-4969-B0D7-428EF9CC9B96}">
      <dgm:prSet/>
      <dgm:spPr/>
      <dgm:t>
        <a:bodyPr/>
        <a:lstStyle/>
        <a:p>
          <a:endParaRPr lang="en-US"/>
        </a:p>
      </dgm:t>
    </dgm:pt>
    <dgm:pt modelId="{11477179-C4AC-4271-99EE-596ED6C4C4E0}" type="sibTrans" cxnId="{17451F86-51D2-4969-B0D7-428EF9CC9B96}">
      <dgm:prSet/>
      <dgm:spPr/>
      <dgm:t>
        <a:bodyPr/>
        <a:lstStyle/>
        <a:p>
          <a:endParaRPr lang="en-US"/>
        </a:p>
      </dgm:t>
    </dgm:pt>
    <dgm:pt modelId="{77C5234C-FAB2-485A-8465-13B873BC22BB}">
      <dgm:prSet/>
      <dgm:spPr/>
      <dgm:t>
        <a:bodyPr/>
        <a:lstStyle/>
        <a:p>
          <a:r>
            <a:rPr lang="en-US" dirty="0"/>
            <a:t>Ms. Berry: AP 12</a:t>
          </a:r>
          <a:r>
            <a:rPr lang="en-US" baseline="30000" dirty="0"/>
            <a:t>th</a:t>
          </a:r>
          <a:r>
            <a:rPr lang="en-US" dirty="0"/>
            <a:t> grade &amp; 10</a:t>
          </a:r>
          <a:r>
            <a:rPr lang="en-US" baseline="30000" dirty="0"/>
            <a:t>th</a:t>
          </a:r>
          <a:r>
            <a:rPr lang="en-US" dirty="0"/>
            <a:t> grade A-L</a:t>
          </a:r>
        </a:p>
      </dgm:t>
    </dgm:pt>
    <dgm:pt modelId="{05581E36-B39A-4641-A2EC-7274002E35D5}" type="parTrans" cxnId="{456B84DE-F855-4B1A-91F6-E8CE168E1027}">
      <dgm:prSet/>
      <dgm:spPr/>
      <dgm:t>
        <a:bodyPr/>
        <a:lstStyle/>
        <a:p>
          <a:endParaRPr lang="en-US"/>
        </a:p>
      </dgm:t>
    </dgm:pt>
    <dgm:pt modelId="{3F16DFD4-43FA-4754-8BDF-1D20905D4022}" type="sibTrans" cxnId="{456B84DE-F855-4B1A-91F6-E8CE168E1027}">
      <dgm:prSet/>
      <dgm:spPr/>
      <dgm:t>
        <a:bodyPr/>
        <a:lstStyle/>
        <a:p>
          <a:endParaRPr lang="en-US"/>
        </a:p>
      </dgm:t>
    </dgm:pt>
    <dgm:pt modelId="{898E4C6D-DD2E-4922-9E03-596E80C543C7}">
      <dgm:prSet/>
      <dgm:spPr/>
      <dgm:t>
        <a:bodyPr/>
        <a:lstStyle/>
        <a:p>
          <a:r>
            <a:rPr lang="en-US" dirty="0"/>
            <a:t>Mr. Beam: AP 11</a:t>
          </a:r>
          <a:r>
            <a:rPr lang="en-US" baseline="30000" dirty="0"/>
            <a:t>th</a:t>
          </a:r>
          <a:r>
            <a:rPr lang="en-US" dirty="0"/>
            <a:t> grade &amp; 10</a:t>
          </a:r>
          <a:r>
            <a:rPr lang="en-US" baseline="30000" dirty="0"/>
            <a:t>th</a:t>
          </a:r>
          <a:r>
            <a:rPr lang="en-US" dirty="0"/>
            <a:t> grade M-Z</a:t>
          </a:r>
        </a:p>
      </dgm:t>
    </dgm:pt>
    <dgm:pt modelId="{3964BD0F-9C39-4011-8FF1-E009F9A67DDF}" type="parTrans" cxnId="{2FFE91B3-7456-478D-A883-BE29CF9BDE00}">
      <dgm:prSet/>
      <dgm:spPr/>
      <dgm:t>
        <a:bodyPr/>
        <a:lstStyle/>
        <a:p>
          <a:endParaRPr lang="en-US"/>
        </a:p>
      </dgm:t>
    </dgm:pt>
    <dgm:pt modelId="{F22779DD-45AC-4518-B0A5-D60333A37F27}" type="sibTrans" cxnId="{2FFE91B3-7456-478D-A883-BE29CF9BDE00}">
      <dgm:prSet/>
      <dgm:spPr/>
      <dgm:t>
        <a:bodyPr/>
        <a:lstStyle/>
        <a:p>
          <a:endParaRPr lang="en-US"/>
        </a:p>
      </dgm:t>
    </dgm:pt>
    <dgm:pt modelId="{A532DC1C-5FD1-4155-B303-FBCBD94A6480}">
      <dgm:prSet/>
      <dgm:spPr/>
      <dgm:t>
        <a:bodyPr/>
        <a:lstStyle/>
        <a:p>
          <a:pPr rtl="0"/>
          <a:r>
            <a:rPr lang="en-US" dirty="0">
              <a:latin typeface="Franklin Gothic Book" panose="020B0503020102020204"/>
            </a:rPr>
            <a:t>Mrs. Sadlowski:  AP Medical Magnet &amp; 9th grade A-L</a:t>
          </a:r>
          <a:endParaRPr lang="en-US" dirty="0"/>
        </a:p>
      </dgm:t>
    </dgm:pt>
    <dgm:pt modelId="{9BE46367-CDF7-45BC-AFBE-D877EA5C8669}" type="parTrans" cxnId="{6F4117F0-F6A0-46BF-AF5D-3BF5AF255EED}">
      <dgm:prSet/>
      <dgm:spPr/>
      <dgm:t>
        <a:bodyPr/>
        <a:lstStyle/>
        <a:p>
          <a:endParaRPr lang="en-US"/>
        </a:p>
      </dgm:t>
    </dgm:pt>
    <dgm:pt modelId="{9A59195B-C13D-40A7-BF6B-0421EA3C6CE5}" type="sibTrans" cxnId="{6F4117F0-F6A0-46BF-AF5D-3BF5AF255EED}">
      <dgm:prSet/>
      <dgm:spPr/>
      <dgm:t>
        <a:bodyPr/>
        <a:lstStyle/>
        <a:p>
          <a:endParaRPr lang="en-US"/>
        </a:p>
      </dgm:t>
    </dgm:pt>
    <dgm:pt modelId="{C831564D-EDA6-4558-8229-77D4771A5399}">
      <dgm:prSet/>
      <dgm:spPr/>
      <dgm:t>
        <a:bodyPr/>
        <a:lstStyle/>
        <a:p>
          <a:pPr rtl="0"/>
          <a:r>
            <a:rPr lang="en-US" dirty="0">
              <a:latin typeface="Franklin Gothic Book" panose="020B0503020102020204"/>
            </a:rPr>
            <a:t>Mrs</a:t>
          </a:r>
          <a:r>
            <a:rPr lang="en-US" dirty="0"/>
            <a:t>.</a:t>
          </a:r>
          <a:r>
            <a:rPr lang="en-US" dirty="0">
              <a:latin typeface="Franklin Gothic Book" panose="020B0503020102020204"/>
            </a:rPr>
            <a:t> </a:t>
          </a:r>
          <a:r>
            <a:rPr lang="en-US" dirty="0" err="1">
              <a:latin typeface="Franklin Gothic Book" panose="020B0503020102020204"/>
            </a:rPr>
            <a:t>Striblen</a:t>
          </a:r>
          <a:r>
            <a:rPr lang="en-US" dirty="0">
              <a:latin typeface="Franklin Gothic Book" panose="020B0503020102020204"/>
            </a:rPr>
            <a:t>:  AP IB &amp; 9th grade M-Z</a:t>
          </a:r>
          <a:endParaRPr lang="en-US" dirty="0"/>
        </a:p>
      </dgm:t>
    </dgm:pt>
    <dgm:pt modelId="{CA4FAAF9-1A15-484E-B688-E91986E0B367}" type="parTrans" cxnId="{D190C932-F198-40A5-9DA2-8B560FCC0FCC}">
      <dgm:prSet/>
      <dgm:spPr/>
      <dgm:t>
        <a:bodyPr/>
        <a:lstStyle/>
        <a:p>
          <a:endParaRPr lang="en-US"/>
        </a:p>
      </dgm:t>
    </dgm:pt>
    <dgm:pt modelId="{C624EB0D-54CD-4B00-8763-23B7AF5FC158}" type="sibTrans" cxnId="{D190C932-F198-40A5-9DA2-8B560FCC0FCC}">
      <dgm:prSet/>
      <dgm:spPr/>
      <dgm:t>
        <a:bodyPr/>
        <a:lstStyle/>
        <a:p>
          <a:endParaRPr lang="en-US"/>
        </a:p>
      </dgm:t>
    </dgm:pt>
    <dgm:pt modelId="{F21490DA-E4B6-4E1B-BA55-30FF5F9309FA}" type="pres">
      <dgm:prSet presAssocID="{B3DCE3B5-6DC4-4377-AB24-AB0FFCD12A52}" presName="linear" presStyleCnt="0">
        <dgm:presLayoutVars>
          <dgm:animLvl val="lvl"/>
          <dgm:resizeHandles val="exact"/>
        </dgm:presLayoutVars>
      </dgm:prSet>
      <dgm:spPr/>
    </dgm:pt>
    <dgm:pt modelId="{445F5C37-6CCC-429D-AF21-6BFF25E492C7}" type="pres">
      <dgm:prSet presAssocID="{E858E934-6302-4525-99CF-C39A1275E5CB}" presName="parentText" presStyleLbl="node1" presStyleIdx="0" presStyleCnt="5">
        <dgm:presLayoutVars>
          <dgm:chMax val="0"/>
          <dgm:bulletEnabled val="1"/>
        </dgm:presLayoutVars>
      </dgm:prSet>
      <dgm:spPr/>
    </dgm:pt>
    <dgm:pt modelId="{970044DC-85E8-4327-B4B8-E242ACC0C242}" type="pres">
      <dgm:prSet presAssocID="{11477179-C4AC-4271-99EE-596ED6C4C4E0}" presName="spacer" presStyleCnt="0"/>
      <dgm:spPr/>
    </dgm:pt>
    <dgm:pt modelId="{9C9C28C7-7E48-44D6-867E-66E014B7D17B}" type="pres">
      <dgm:prSet presAssocID="{77C5234C-FAB2-485A-8465-13B873BC22BB}" presName="parentText" presStyleLbl="node1" presStyleIdx="1" presStyleCnt="5">
        <dgm:presLayoutVars>
          <dgm:chMax val="0"/>
          <dgm:bulletEnabled val="1"/>
        </dgm:presLayoutVars>
      </dgm:prSet>
      <dgm:spPr/>
    </dgm:pt>
    <dgm:pt modelId="{251FB704-C371-4C7E-918D-147B895B5A47}" type="pres">
      <dgm:prSet presAssocID="{3F16DFD4-43FA-4754-8BDF-1D20905D4022}" presName="spacer" presStyleCnt="0"/>
      <dgm:spPr/>
    </dgm:pt>
    <dgm:pt modelId="{E43C4607-9231-498B-84F9-1A40A4BBBA52}" type="pres">
      <dgm:prSet presAssocID="{898E4C6D-DD2E-4922-9E03-596E80C543C7}" presName="parentText" presStyleLbl="node1" presStyleIdx="2" presStyleCnt="5">
        <dgm:presLayoutVars>
          <dgm:chMax val="0"/>
          <dgm:bulletEnabled val="1"/>
        </dgm:presLayoutVars>
      </dgm:prSet>
      <dgm:spPr/>
    </dgm:pt>
    <dgm:pt modelId="{6AF1B635-3099-40F5-B80E-834588A4F72D}" type="pres">
      <dgm:prSet presAssocID="{F22779DD-45AC-4518-B0A5-D60333A37F27}" presName="spacer" presStyleCnt="0"/>
      <dgm:spPr/>
    </dgm:pt>
    <dgm:pt modelId="{1B314221-6356-4CAF-8DEF-E04AFCFC300F}" type="pres">
      <dgm:prSet presAssocID="{A532DC1C-5FD1-4155-B303-FBCBD94A6480}" presName="parentText" presStyleLbl="node1" presStyleIdx="3" presStyleCnt="5">
        <dgm:presLayoutVars>
          <dgm:chMax val="0"/>
          <dgm:bulletEnabled val="1"/>
        </dgm:presLayoutVars>
      </dgm:prSet>
      <dgm:spPr/>
    </dgm:pt>
    <dgm:pt modelId="{EDE34139-4DC8-4FDA-A0DF-B2D32719D051}" type="pres">
      <dgm:prSet presAssocID="{9A59195B-C13D-40A7-BF6B-0421EA3C6CE5}" presName="spacer" presStyleCnt="0"/>
      <dgm:spPr/>
    </dgm:pt>
    <dgm:pt modelId="{15A83CF6-D86C-4BC1-9992-A8FA3978BDBD}" type="pres">
      <dgm:prSet presAssocID="{C831564D-EDA6-4558-8229-77D4771A5399}" presName="parentText" presStyleLbl="node1" presStyleIdx="4" presStyleCnt="5">
        <dgm:presLayoutVars>
          <dgm:chMax val="0"/>
          <dgm:bulletEnabled val="1"/>
        </dgm:presLayoutVars>
      </dgm:prSet>
      <dgm:spPr/>
    </dgm:pt>
  </dgm:ptLst>
  <dgm:cxnLst>
    <dgm:cxn modelId="{21415412-C93D-4C62-8767-FC0270CDDC4F}" type="presOf" srcId="{C831564D-EDA6-4558-8229-77D4771A5399}" destId="{15A83CF6-D86C-4BC1-9992-A8FA3978BDBD}" srcOrd="0" destOrd="0" presId="urn:microsoft.com/office/officeart/2005/8/layout/vList2"/>
    <dgm:cxn modelId="{D190C932-F198-40A5-9DA2-8B560FCC0FCC}" srcId="{B3DCE3B5-6DC4-4377-AB24-AB0FFCD12A52}" destId="{C831564D-EDA6-4558-8229-77D4771A5399}" srcOrd="4" destOrd="0" parTransId="{CA4FAAF9-1A15-484E-B688-E91986E0B367}" sibTransId="{C624EB0D-54CD-4B00-8763-23B7AF5FC158}"/>
    <dgm:cxn modelId="{17451F86-51D2-4969-B0D7-428EF9CC9B96}" srcId="{B3DCE3B5-6DC4-4377-AB24-AB0FFCD12A52}" destId="{E858E934-6302-4525-99CF-C39A1275E5CB}" srcOrd="0" destOrd="0" parTransId="{6C3C31BA-DB9D-49F2-B99A-C6B9560EFD5A}" sibTransId="{11477179-C4AC-4271-99EE-596ED6C4C4E0}"/>
    <dgm:cxn modelId="{0241C494-9381-40DE-B900-967618BF01B3}" type="presOf" srcId="{E858E934-6302-4525-99CF-C39A1275E5CB}" destId="{445F5C37-6CCC-429D-AF21-6BFF25E492C7}" srcOrd="0" destOrd="0" presId="urn:microsoft.com/office/officeart/2005/8/layout/vList2"/>
    <dgm:cxn modelId="{361CC096-3A18-4224-9E90-839FA51E9856}" type="presOf" srcId="{77C5234C-FAB2-485A-8465-13B873BC22BB}" destId="{9C9C28C7-7E48-44D6-867E-66E014B7D17B}" srcOrd="0" destOrd="0" presId="urn:microsoft.com/office/officeart/2005/8/layout/vList2"/>
    <dgm:cxn modelId="{2FFE91B3-7456-478D-A883-BE29CF9BDE00}" srcId="{B3DCE3B5-6DC4-4377-AB24-AB0FFCD12A52}" destId="{898E4C6D-DD2E-4922-9E03-596E80C543C7}" srcOrd="2" destOrd="0" parTransId="{3964BD0F-9C39-4011-8FF1-E009F9A67DDF}" sibTransId="{F22779DD-45AC-4518-B0A5-D60333A37F27}"/>
    <dgm:cxn modelId="{D0AA7CBD-1D4B-48F9-96D7-9930195077B5}" type="presOf" srcId="{B3DCE3B5-6DC4-4377-AB24-AB0FFCD12A52}" destId="{F21490DA-E4B6-4E1B-BA55-30FF5F9309FA}" srcOrd="0" destOrd="0" presId="urn:microsoft.com/office/officeart/2005/8/layout/vList2"/>
    <dgm:cxn modelId="{A40D80BD-4D5A-4CD7-8980-3DCE163A9688}" type="presOf" srcId="{A532DC1C-5FD1-4155-B303-FBCBD94A6480}" destId="{1B314221-6356-4CAF-8DEF-E04AFCFC300F}" srcOrd="0" destOrd="0" presId="urn:microsoft.com/office/officeart/2005/8/layout/vList2"/>
    <dgm:cxn modelId="{456B84DE-F855-4B1A-91F6-E8CE168E1027}" srcId="{B3DCE3B5-6DC4-4377-AB24-AB0FFCD12A52}" destId="{77C5234C-FAB2-485A-8465-13B873BC22BB}" srcOrd="1" destOrd="0" parTransId="{05581E36-B39A-4641-A2EC-7274002E35D5}" sibTransId="{3F16DFD4-43FA-4754-8BDF-1D20905D4022}"/>
    <dgm:cxn modelId="{197319E1-A6E8-40BE-9F85-675FFEEC1AA5}" type="presOf" srcId="{898E4C6D-DD2E-4922-9E03-596E80C543C7}" destId="{E43C4607-9231-498B-84F9-1A40A4BBBA52}" srcOrd="0" destOrd="0" presId="urn:microsoft.com/office/officeart/2005/8/layout/vList2"/>
    <dgm:cxn modelId="{6F4117F0-F6A0-46BF-AF5D-3BF5AF255EED}" srcId="{B3DCE3B5-6DC4-4377-AB24-AB0FFCD12A52}" destId="{A532DC1C-5FD1-4155-B303-FBCBD94A6480}" srcOrd="3" destOrd="0" parTransId="{9BE46367-CDF7-45BC-AFBE-D877EA5C8669}" sibTransId="{9A59195B-C13D-40A7-BF6B-0421EA3C6CE5}"/>
    <dgm:cxn modelId="{516AA2F0-EDA6-40F9-A0FC-95ACD3A51C14}" type="presParOf" srcId="{F21490DA-E4B6-4E1B-BA55-30FF5F9309FA}" destId="{445F5C37-6CCC-429D-AF21-6BFF25E492C7}" srcOrd="0" destOrd="0" presId="urn:microsoft.com/office/officeart/2005/8/layout/vList2"/>
    <dgm:cxn modelId="{5C1695CF-3539-4EC7-AE34-12A6573D043A}" type="presParOf" srcId="{F21490DA-E4B6-4E1B-BA55-30FF5F9309FA}" destId="{970044DC-85E8-4327-B4B8-E242ACC0C242}" srcOrd="1" destOrd="0" presId="urn:microsoft.com/office/officeart/2005/8/layout/vList2"/>
    <dgm:cxn modelId="{E40CD01B-53B5-439A-AEF5-511DDD46BD14}" type="presParOf" srcId="{F21490DA-E4B6-4E1B-BA55-30FF5F9309FA}" destId="{9C9C28C7-7E48-44D6-867E-66E014B7D17B}" srcOrd="2" destOrd="0" presId="urn:microsoft.com/office/officeart/2005/8/layout/vList2"/>
    <dgm:cxn modelId="{4A693BEB-FA2A-4EFC-8F0E-B8AF5B0BC87C}" type="presParOf" srcId="{F21490DA-E4B6-4E1B-BA55-30FF5F9309FA}" destId="{251FB704-C371-4C7E-918D-147B895B5A47}" srcOrd="3" destOrd="0" presId="urn:microsoft.com/office/officeart/2005/8/layout/vList2"/>
    <dgm:cxn modelId="{BF4490E6-C889-4C4D-B591-C0951E7D098C}" type="presParOf" srcId="{F21490DA-E4B6-4E1B-BA55-30FF5F9309FA}" destId="{E43C4607-9231-498B-84F9-1A40A4BBBA52}" srcOrd="4" destOrd="0" presId="urn:microsoft.com/office/officeart/2005/8/layout/vList2"/>
    <dgm:cxn modelId="{1CAD26D7-10E6-4F09-9DF4-1964406DFD88}" type="presParOf" srcId="{F21490DA-E4B6-4E1B-BA55-30FF5F9309FA}" destId="{6AF1B635-3099-40F5-B80E-834588A4F72D}" srcOrd="5" destOrd="0" presId="urn:microsoft.com/office/officeart/2005/8/layout/vList2"/>
    <dgm:cxn modelId="{BF525A51-EC0E-4CC4-A728-1D982EED5F25}" type="presParOf" srcId="{F21490DA-E4B6-4E1B-BA55-30FF5F9309FA}" destId="{1B314221-6356-4CAF-8DEF-E04AFCFC300F}" srcOrd="6" destOrd="0" presId="urn:microsoft.com/office/officeart/2005/8/layout/vList2"/>
    <dgm:cxn modelId="{BBFF1382-5240-4E77-913F-E8AF184D2291}" type="presParOf" srcId="{F21490DA-E4B6-4E1B-BA55-30FF5F9309FA}" destId="{EDE34139-4DC8-4FDA-A0DF-B2D32719D051}" srcOrd="7" destOrd="0" presId="urn:microsoft.com/office/officeart/2005/8/layout/vList2"/>
    <dgm:cxn modelId="{CE566B06-D083-4234-A69B-6158D324847F}" type="presParOf" srcId="{F21490DA-E4B6-4E1B-BA55-30FF5F9309FA}" destId="{15A83CF6-D86C-4BC1-9992-A8FA3978BDB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2659C3-ECAA-44C6-8986-A168858F7F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7C17C7F-4897-43FA-9868-540B254FBE4A}">
      <dgm:prSet/>
      <dgm:spPr>
        <a:solidFill>
          <a:schemeClr val="accent1">
            <a:lumMod val="40000"/>
            <a:lumOff val="60000"/>
          </a:schemeClr>
        </a:solidFill>
      </dgm:spPr>
      <dgm:t>
        <a:bodyPr/>
        <a:lstStyle/>
        <a:p>
          <a:r>
            <a:rPr lang="en-US" b="0" baseline="0" dirty="0">
              <a:solidFill>
                <a:schemeClr val="tx1"/>
              </a:solidFill>
            </a:rPr>
            <a:t>SAT is fully digital (and adaptive), ACT is going digital but still have choice for paper/pencil (for now)</a:t>
          </a:r>
          <a:endParaRPr lang="en-US" b="0" dirty="0">
            <a:solidFill>
              <a:schemeClr val="tx1"/>
            </a:solidFill>
          </a:endParaRPr>
        </a:p>
      </dgm:t>
    </dgm:pt>
    <dgm:pt modelId="{A06FEBB9-45D1-403A-A98B-ADD2BAE0FDFD}" type="parTrans" cxnId="{4BF606F6-A53A-49DB-86FC-E51D5BEE8F56}">
      <dgm:prSet/>
      <dgm:spPr/>
      <dgm:t>
        <a:bodyPr/>
        <a:lstStyle/>
        <a:p>
          <a:endParaRPr lang="en-US"/>
        </a:p>
      </dgm:t>
    </dgm:pt>
    <dgm:pt modelId="{9F830E65-541B-4409-817A-811FDBD0E677}" type="sibTrans" cxnId="{4BF606F6-A53A-49DB-86FC-E51D5BEE8F56}">
      <dgm:prSet/>
      <dgm:spPr/>
      <dgm:t>
        <a:bodyPr/>
        <a:lstStyle/>
        <a:p>
          <a:endParaRPr lang="en-US"/>
        </a:p>
      </dgm:t>
    </dgm:pt>
    <dgm:pt modelId="{6628A31C-3503-4A9C-A8E4-FD5CECC97EBE}">
      <dgm:prSet/>
      <dgm:spPr>
        <a:solidFill>
          <a:schemeClr val="accent1">
            <a:lumMod val="40000"/>
            <a:lumOff val="60000"/>
          </a:schemeClr>
        </a:solidFill>
      </dgm:spPr>
      <dgm:t>
        <a:bodyPr/>
        <a:lstStyle/>
        <a:p>
          <a:r>
            <a:rPr lang="en-US" baseline="0" dirty="0">
              <a:solidFill>
                <a:schemeClr val="tx1"/>
              </a:solidFill>
            </a:rPr>
            <a:t>Some colleges are test optional</a:t>
          </a:r>
          <a:endParaRPr lang="en-US" dirty="0">
            <a:solidFill>
              <a:schemeClr val="tx1"/>
            </a:solidFill>
          </a:endParaRPr>
        </a:p>
      </dgm:t>
    </dgm:pt>
    <dgm:pt modelId="{E1D73484-2E79-4ED8-9E18-5A88A460915A}" type="parTrans" cxnId="{E433E2BF-CFC3-4783-A351-CD41FA32F33E}">
      <dgm:prSet/>
      <dgm:spPr/>
      <dgm:t>
        <a:bodyPr/>
        <a:lstStyle/>
        <a:p>
          <a:endParaRPr lang="en-US"/>
        </a:p>
      </dgm:t>
    </dgm:pt>
    <dgm:pt modelId="{215AE1DD-A2B8-4C79-9ED3-963324B1FC90}" type="sibTrans" cxnId="{E433E2BF-CFC3-4783-A351-CD41FA32F33E}">
      <dgm:prSet/>
      <dgm:spPr/>
      <dgm:t>
        <a:bodyPr/>
        <a:lstStyle/>
        <a:p>
          <a:endParaRPr lang="en-US"/>
        </a:p>
      </dgm:t>
    </dgm:pt>
    <dgm:pt modelId="{EB76D35A-04AF-4EBE-83E4-F82851C89B66}">
      <dgm:prSet/>
      <dgm:spPr>
        <a:solidFill>
          <a:schemeClr val="accent1">
            <a:lumMod val="40000"/>
            <a:lumOff val="60000"/>
          </a:schemeClr>
        </a:solidFill>
      </dgm:spPr>
      <dgm:t>
        <a:bodyPr/>
        <a:lstStyle/>
        <a:p>
          <a:r>
            <a:rPr lang="en-US" baseline="0" dirty="0">
              <a:solidFill>
                <a:schemeClr val="tx1"/>
              </a:solidFill>
            </a:rPr>
            <a:t>Some say ACT caters a bit towards general academic strengths</a:t>
          </a:r>
          <a:endParaRPr lang="en-US" dirty="0">
            <a:solidFill>
              <a:schemeClr val="tx1"/>
            </a:solidFill>
          </a:endParaRPr>
        </a:p>
      </dgm:t>
    </dgm:pt>
    <dgm:pt modelId="{1AC74F69-C219-46A3-B66B-6A96B69C0460}" type="parTrans" cxnId="{439069DF-3F43-460E-AA0E-0C96417D642D}">
      <dgm:prSet/>
      <dgm:spPr/>
      <dgm:t>
        <a:bodyPr/>
        <a:lstStyle/>
        <a:p>
          <a:endParaRPr lang="en-US"/>
        </a:p>
      </dgm:t>
    </dgm:pt>
    <dgm:pt modelId="{31EE79FC-8D36-478E-B6F8-CB8D5B3B63D3}" type="sibTrans" cxnId="{439069DF-3F43-460E-AA0E-0C96417D642D}">
      <dgm:prSet/>
      <dgm:spPr/>
      <dgm:t>
        <a:bodyPr/>
        <a:lstStyle/>
        <a:p>
          <a:endParaRPr lang="en-US"/>
        </a:p>
      </dgm:t>
    </dgm:pt>
    <dgm:pt modelId="{3A639D03-38F8-4D97-AB42-D2E046527934}">
      <dgm:prSet/>
      <dgm:spPr>
        <a:solidFill>
          <a:schemeClr val="accent1">
            <a:lumMod val="40000"/>
            <a:lumOff val="60000"/>
          </a:schemeClr>
        </a:solidFill>
      </dgm:spPr>
      <dgm:t>
        <a:bodyPr/>
        <a:lstStyle/>
        <a:p>
          <a:r>
            <a:rPr lang="en-US" baseline="0" dirty="0">
              <a:solidFill>
                <a:schemeClr val="tx1"/>
              </a:solidFill>
            </a:rPr>
            <a:t>SAT gives slightly more time per question than ACT.</a:t>
          </a:r>
          <a:endParaRPr lang="en-US" dirty="0">
            <a:solidFill>
              <a:schemeClr val="tx1"/>
            </a:solidFill>
          </a:endParaRPr>
        </a:p>
      </dgm:t>
    </dgm:pt>
    <dgm:pt modelId="{A9D02589-F2E9-47DF-B4E0-35974DDE3620}" type="parTrans" cxnId="{0005F52C-CA6E-45E1-B620-9D5D8656BB80}">
      <dgm:prSet/>
      <dgm:spPr/>
      <dgm:t>
        <a:bodyPr/>
        <a:lstStyle/>
        <a:p>
          <a:endParaRPr lang="en-US"/>
        </a:p>
      </dgm:t>
    </dgm:pt>
    <dgm:pt modelId="{DC5FBB49-203C-4F20-94B0-DFBD93A8E7A2}" type="sibTrans" cxnId="{0005F52C-CA6E-45E1-B620-9D5D8656BB80}">
      <dgm:prSet/>
      <dgm:spPr/>
      <dgm:t>
        <a:bodyPr/>
        <a:lstStyle/>
        <a:p>
          <a:endParaRPr lang="en-US"/>
        </a:p>
      </dgm:t>
    </dgm:pt>
    <dgm:pt modelId="{1029870E-0EB6-4399-9331-3D0C84E94D2B}">
      <dgm:prSet/>
      <dgm:spPr>
        <a:solidFill>
          <a:schemeClr val="accent1">
            <a:lumMod val="40000"/>
            <a:lumOff val="60000"/>
          </a:schemeClr>
        </a:solidFill>
      </dgm:spPr>
      <dgm:t>
        <a:bodyPr/>
        <a:lstStyle/>
        <a:p>
          <a:r>
            <a:rPr lang="en-US" baseline="0" dirty="0">
              <a:solidFill>
                <a:schemeClr val="tx1"/>
              </a:solidFill>
            </a:rPr>
            <a:t>Neither penalizes for wrong answers, so you should always give your best guess!</a:t>
          </a:r>
          <a:endParaRPr lang="en-US" dirty="0">
            <a:solidFill>
              <a:schemeClr val="tx1"/>
            </a:solidFill>
          </a:endParaRPr>
        </a:p>
      </dgm:t>
    </dgm:pt>
    <dgm:pt modelId="{AD63AC39-5F18-4569-89AA-785901BB1CD6}" type="parTrans" cxnId="{E0004FA3-6157-4775-8C31-A48737E8AF57}">
      <dgm:prSet/>
      <dgm:spPr/>
      <dgm:t>
        <a:bodyPr/>
        <a:lstStyle/>
        <a:p>
          <a:endParaRPr lang="en-US"/>
        </a:p>
      </dgm:t>
    </dgm:pt>
    <dgm:pt modelId="{D2E7E028-B8F3-48BA-B007-89D4B2FC7016}" type="sibTrans" cxnId="{E0004FA3-6157-4775-8C31-A48737E8AF57}">
      <dgm:prSet/>
      <dgm:spPr/>
      <dgm:t>
        <a:bodyPr/>
        <a:lstStyle/>
        <a:p>
          <a:endParaRPr lang="en-US"/>
        </a:p>
      </dgm:t>
    </dgm:pt>
    <dgm:pt modelId="{25C77E03-57C4-40C4-89F4-1D53B0AC901E}">
      <dgm:prSet/>
      <dgm:spPr>
        <a:solidFill>
          <a:schemeClr val="accent1">
            <a:lumMod val="40000"/>
            <a:lumOff val="60000"/>
          </a:schemeClr>
        </a:solidFill>
      </dgm:spPr>
      <dgm:t>
        <a:bodyPr/>
        <a:lstStyle/>
        <a:p>
          <a:r>
            <a:rPr lang="en-US" baseline="0" dirty="0">
              <a:solidFill>
                <a:schemeClr val="tx1"/>
              </a:solidFill>
            </a:rPr>
            <a:t>Neither measure intelligence – just how well you do at taking this company’s test</a:t>
          </a:r>
          <a:endParaRPr lang="en-US" dirty="0">
            <a:solidFill>
              <a:schemeClr val="tx1"/>
            </a:solidFill>
          </a:endParaRPr>
        </a:p>
      </dgm:t>
    </dgm:pt>
    <dgm:pt modelId="{D76EFB0B-C3C4-4108-BB04-C476ADE3A550}" type="parTrans" cxnId="{19F52EF7-E100-4D6D-A507-F9F9D468207B}">
      <dgm:prSet/>
      <dgm:spPr/>
      <dgm:t>
        <a:bodyPr/>
        <a:lstStyle/>
        <a:p>
          <a:endParaRPr lang="en-US"/>
        </a:p>
      </dgm:t>
    </dgm:pt>
    <dgm:pt modelId="{BBA46261-3B86-43EA-95E7-8D2ED3268336}" type="sibTrans" cxnId="{19F52EF7-E100-4D6D-A507-F9F9D468207B}">
      <dgm:prSet/>
      <dgm:spPr/>
      <dgm:t>
        <a:bodyPr/>
        <a:lstStyle/>
        <a:p>
          <a:endParaRPr lang="en-US"/>
        </a:p>
      </dgm:t>
    </dgm:pt>
    <dgm:pt modelId="{30298C2B-0766-4DD7-9FD2-B67906959F51}" type="pres">
      <dgm:prSet presAssocID="{542659C3-ECAA-44C6-8986-A168858F7F63}" presName="diagram" presStyleCnt="0">
        <dgm:presLayoutVars>
          <dgm:dir/>
          <dgm:resizeHandles val="exact"/>
        </dgm:presLayoutVars>
      </dgm:prSet>
      <dgm:spPr/>
    </dgm:pt>
    <dgm:pt modelId="{B516FB5A-F8E7-41A5-8FEC-51AA514750DD}" type="pres">
      <dgm:prSet presAssocID="{57C17C7F-4897-43FA-9868-540B254FBE4A}" presName="node" presStyleLbl="node1" presStyleIdx="0" presStyleCnt="6">
        <dgm:presLayoutVars>
          <dgm:bulletEnabled val="1"/>
        </dgm:presLayoutVars>
      </dgm:prSet>
      <dgm:spPr/>
    </dgm:pt>
    <dgm:pt modelId="{397DBA0C-16A6-45A1-BB97-D3C82513869D}" type="pres">
      <dgm:prSet presAssocID="{9F830E65-541B-4409-817A-811FDBD0E677}" presName="sibTrans" presStyleCnt="0"/>
      <dgm:spPr/>
    </dgm:pt>
    <dgm:pt modelId="{8CCECE75-80B0-4168-B344-3AF568341BBB}" type="pres">
      <dgm:prSet presAssocID="{6628A31C-3503-4A9C-A8E4-FD5CECC97EBE}" presName="node" presStyleLbl="node1" presStyleIdx="1" presStyleCnt="6">
        <dgm:presLayoutVars>
          <dgm:bulletEnabled val="1"/>
        </dgm:presLayoutVars>
      </dgm:prSet>
      <dgm:spPr/>
    </dgm:pt>
    <dgm:pt modelId="{71900BCE-667B-4BFF-8521-E98A544EA8C8}" type="pres">
      <dgm:prSet presAssocID="{215AE1DD-A2B8-4C79-9ED3-963324B1FC90}" presName="sibTrans" presStyleCnt="0"/>
      <dgm:spPr/>
    </dgm:pt>
    <dgm:pt modelId="{D03CAFB4-B403-46B0-81D4-F7B8D2A7431C}" type="pres">
      <dgm:prSet presAssocID="{EB76D35A-04AF-4EBE-83E4-F82851C89B66}" presName="node" presStyleLbl="node1" presStyleIdx="2" presStyleCnt="6">
        <dgm:presLayoutVars>
          <dgm:bulletEnabled val="1"/>
        </dgm:presLayoutVars>
      </dgm:prSet>
      <dgm:spPr/>
    </dgm:pt>
    <dgm:pt modelId="{763CC734-4D38-4A05-A675-FA88906067B8}" type="pres">
      <dgm:prSet presAssocID="{31EE79FC-8D36-478E-B6F8-CB8D5B3B63D3}" presName="sibTrans" presStyleCnt="0"/>
      <dgm:spPr/>
    </dgm:pt>
    <dgm:pt modelId="{273C382B-F420-4457-A6F9-A27D643C9737}" type="pres">
      <dgm:prSet presAssocID="{3A639D03-38F8-4D97-AB42-D2E046527934}" presName="node" presStyleLbl="node1" presStyleIdx="3" presStyleCnt="6">
        <dgm:presLayoutVars>
          <dgm:bulletEnabled val="1"/>
        </dgm:presLayoutVars>
      </dgm:prSet>
      <dgm:spPr/>
    </dgm:pt>
    <dgm:pt modelId="{E55403D3-3075-48BA-AC95-338B7A0D2997}" type="pres">
      <dgm:prSet presAssocID="{DC5FBB49-203C-4F20-94B0-DFBD93A8E7A2}" presName="sibTrans" presStyleCnt="0"/>
      <dgm:spPr/>
    </dgm:pt>
    <dgm:pt modelId="{554C14DD-7E62-4E04-AE65-B03799D80EE2}" type="pres">
      <dgm:prSet presAssocID="{1029870E-0EB6-4399-9331-3D0C84E94D2B}" presName="node" presStyleLbl="node1" presStyleIdx="4" presStyleCnt="6">
        <dgm:presLayoutVars>
          <dgm:bulletEnabled val="1"/>
        </dgm:presLayoutVars>
      </dgm:prSet>
      <dgm:spPr/>
    </dgm:pt>
    <dgm:pt modelId="{B7E527B7-39EA-4FC2-B65F-AD315FC1CA80}" type="pres">
      <dgm:prSet presAssocID="{D2E7E028-B8F3-48BA-B007-89D4B2FC7016}" presName="sibTrans" presStyleCnt="0"/>
      <dgm:spPr/>
    </dgm:pt>
    <dgm:pt modelId="{62125EAB-C425-46D6-A82B-9824018C9EA0}" type="pres">
      <dgm:prSet presAssocID="{25C77E03-57C4-40C4-89F4-1D53B0AC901E}" presName="node" presStyleLbl="node1" presStyleIdx="5" presStyleCnt="6">
        <dgm:presLayoutVars>
          <dgm:bulletEnabled val="1"/>
        </dgm:presLayoutVars>
      </dgm:prSet>
      <dgm:spPr/>
    </dgm:pt>
  </dgm:ptLst>
  <dgm:cxnLst>
    <dgm:cxn modelId="{29D73C03-A469-4232-80FE-88C1CBBFF2C5}" type="presOf" srcId="{EB76D35A-04AF-4EBE-83E4-F82851C89B66}" destId="{D03CAFB4-B403-46B0-81D4-F7B8D2A7431C}" srcOrd="0" destOrd="0" presId="urn:microsoft.com/office/officeart/2005/8/layout/default"/>
    <dgm:cxn modelId="{0C72BB17-12AB-4648-AD04-AE1FF803FBF0}" type="presOf" srcId="{3A639D03-38F8-4D97-AB42-D2E046527934}" destId="{273C382B-F420-4457-A6F9-A27D643C9737}" srcOrd="0" destOrd="0" presId="urn:microsoft.com/office/officeart/2005/8/layout/default"/>
    <dgm:cxn modelId="{0005F52C-CA6E-45E1-B620-9D5D8656BB80}" srcId="{542659C3-ECAA-44C6-8986-A168858F7F63}" destId="{3A639D03-38F8-4D97-AB42-D2E046527934}" srcOrd="3" destOrd="0" parTransId="{A9D02589-F2E9-47DF-B4E0-35974DDE3620}" sibTransId="{DC5FBB49-203C-4F20-94B0-DFBD93A8E7A2}"/>
    <dgm:cxn modelId="{23B2C74D-99E2-4D70-AC1C-085672717AEC}" type="presOf" srcId="{57C17C7F-4897-43FA-9868-540B254FBE4A}" destId="{B516FB5A-F8E7-41A5-8FEC-51AA514750DD}" srcOrd="0" destOrd="0" presId="urn:microsoft.com/office/officeart/2005/8/layout/default"/>
    <dgm:cxn modelId="{55A72473-2093-4B8E-BE6B-38F65E03589A}" type="presOf" srcId="{6628A31C-3503-4A9C-A8E4-FD5CECC97EBE}" destId="{8CCECE75-80B0-4168-B344-3AF568341BBB}" srcOrd="0" destOrd="0" presId="urn:microsoft.com/office/officeart/2005/8/layout/default"/>
    <dgm:cxn modelId="{E0004FA3-6157-4775-8C31-A48737E8AF57}" srcId="{542659C3-ECAA-44C6-8986-A168858F7F63}" destId="{1029870E-0EB6-4399-9331-3D0C84E94D2B}" srcOrd="4" destOrd="0" parTransId="{AD63AC39-5F18-4569-89AA-785901BB1CD6}" sibTransId="{D2E7E028-B8F3-48BA-B007-89D4B2FC7016}"/>
    <dgm:cxn modelId="{E433E2BF-CFC3-4783-A351-CD41FA32F33E}" srcId="{542659C3-ECAA-44C6-8986-A168858F7F63}" destId="{6628A31C-3503-4A9C-A8E4-FD5CECC97EBE}" srcOrd="1" destOrd="0" parTransId="{E1D73484-2E79-4ED8-9E18-5A88A460915A}" sibTransId="{215AE1DD-A2B8-4C79-9ED3-963324B1FC90}"/>
    <dgm:cxn modelId="{FD8014CA-532D-4CD6-B64F-879D1F09A203}" type="presOf" srcId="{1029870E-0EB6-4399-9331-3D0C84E94D2B}" destId="{554C14DD-7E62-4E04-AE65-B03799D80EE2}" srcOrd="0" destOrd="0" presId="urn:microsoft.com/office/officeart/2005/8/layout/default"/>
    <dgm:cxn modelId="{0AF386D0-E47A-4D1D-A3D6-319BE5002E95}" type="presOf" srcId="{25C77E03-57C4-40C4-89F4-1D53B0AC901E}" destId="{62125EAB-C425-46D6-A82B-9824018C9EA0}" srcOrd="0" destOrd="0" presId="urn:microsoft.com/office/officeart/2005/8/layout/default"/>
    <dgm:cxn modelId="{439069DF-3F43-460E-AA0E-0C96417D642D}" srcId="{542659C3-ECAA-44C6-8986-A168858F7F63}" destId="{EB76D35A-04AF-4EBE-83E4-F82851C89B66}" srcOrd="2" destOrd="0" parTransId="{1AC74F69-C219-46A3-B66B-6A96B69C0460}" sibTransId="{31EE79FC-8D36-478E-B6F8-CB8D5B3B63D3}"/>
    <dgm:cxn modelId="{592AECE7-7FA5-448F-9516-F0DF12B8944E}" type="presOf" srcId="{542659C3-ECAA-44C6-8986-A168858F7F63}" destId="{30298C2B-0766-4DD7-9FD2-B67906959F51}" srcOrd="0" destOrd="0" presId="urn:microsoft.com/office/officeart/2005/8/layout/default"/>
    <dgm:cxn modelId="{4BF606F6-A53A-49DB-86FC-E51D5BEE8F56}" srcId="{542659C3-ECAA-44C6-8986-A168858F7F63}" destId="{57C17C7F-4897-43FA-9868-540B254FBE4A}" srcOrd="0" destOrd="0" parTransId="{A06FEBB9-45D1-403A-A98B-ADD2BAE0FDFD}" sibTransId="{9F830E65-541B-4409-817A-811FDBD0E677}"/>
    <dgm:cxn modelId="{19F52EF7-E100-4D6D-A507-F9F9D468207B}" srcId="{542659C3-ECAA-44C6-8986-A168858F7F63}" destId="{25C77E03-57C4-40C4-89F4-1D53B0AC901E}" srcOrd="5" destOrd="0" parTransId="{D76EFB0B-C3C4-4108-BB04-C476ADE3A550}" sibTransId="{BBA46261-3B86-43EA-95E7-8D2ED3268336}"/>
    <dgm:cxn modelId="{BB6F53B0-2253-4AEB-A7B1-3BDBBB38AA13}" type="presParOf" srcId="{30298C2B-0766-4DD7-9FD2-B67906959F51}" destId="{B516FB5A-F8E7-41A5-8FEC-51AA514750DD}" srcOrd="0" destOrd="0" presId="urn:microsoft.com/office/officeart/2005/8/layout/default"/>
    <dgm:cxn modelId="{CCA1569C-B0A1-4156-B9C5-E841CDBE9C6C}" type="presParOf" srcId="{30298C2B-0766-4DD7-9FD2-B67906959F51}" destId="{397DBA0C-16A6-45A1-BB97-D3C82513869D}" srcOrd="1" destOrd="0" presId="urn:microsoft.com/office/officeart/2005/8/layout/default"/>
    <dgm:cxn modelId="{1324BFB6-9D24-4831-A72C-587BD46C7638}" type="presParOf" srcId="{30298C2B-0766-4DD7-9FD2-B67906959F51}" destId="{8CCECE75-80B0-4168-B344-3AF568341BBB}" srcOrd="2" destOrd="0" presId="urn:microsoft.com/office/officeart/2005/8/layout/default"/>
    <dgm:cxn modelId="{0FDF5312-FA25-4B0B-A1FE-D8691DAE70F5}" type="presParOf" srcId="{30298C2B-0766-4DD7-9FD2-B67906959F51}" destId="{71900BCE-667B-4BFF-8521-E98A544EA8C8}" srcOrd="3" destOrd="0" presId="urn:microsoft.com/office/officeart/2005/8/layout/default"/>
    <dgm:cxn modelId="{FF5609B0-1DE9-4211-98A5-295D13A53E94}" type="presParOf" srcId="{30298C2B-0766-4DD7-9FD2-B67906959F51}" destId="{D03CAFB4-B403-46B0-81D4-F7B8D2A7431C}" srcOrd="4" destOrd="0" presId="urn:microsoft.com/office/officeart/2005/8/layout/default"/>
    <dgm:cxn modelId="{B114A9E4-91EC-4EE7-86BE-89BA2641D179}" type="presParOf" srcId="{30298C2B-0766-4DD7-9FD2-B67906959F51}" destId="{763CC734-4D38-4A05-A675-FA88906067B8}" srcOrd="5" destOrd="0" presId="urn:microsoft.com/office/officeart/2005/8/layout/default"/>
    <dgm:cxn modelId="{F238DB7F-4188-49F9-994A-FC3607DA22C3}" type="presParOf" srcId="{30298C2B-0766-4DD7-9FD2-B67906959F51}" destId="{273C382B-F420-4457-A6F9-A27D643C9737}" srcOrd="6" destOrd="0" presId="urn:microsoft.com/office/officeart/2005/8/layout/default"/>
    <dgm:cxn modelId="{4323C011-B702-4A6C-A8BB-3A765C4CBC1C}" type="presParOf" srcId="{30298C2B-0766-4DD7-9FD2-B67906959F51}" destId="{E55403D3-3075-48BA-AC95-338B7A0D2997}" srcOrd="7" destOrd="0" presId="urn:microsoft.com/office/officeart/2005/8/layout/default"/>
    <dgm:cxn modelId="{A88C75A8-0F28-4547-ADC4-3C91438495CE}" type="presParOf" srcId="{30298C2B-0766-4DD7-9FD2-B67906959F51}" destId="{554C14DD-7E62-4E04-AE65-B03799D80EE2}" srcOrd="8" destOrd="0" presId="urn:microsoft.com/office/officeart/2005/8/layout/default"/>
    <dgm:cxn modelId="{4B049F0A-63A0-4066-A564-F6934B48D51B}" type="presParOf" srcId="{30298C2B-0766-4DD7-9FD2-B67906959F51}" destId="{B7E527B7-39EA-4FC2-B65F-AD315FC1CA80}" srcOrd="9" destOrd="0" presId="urn:microsoft.com/office/officeart/2005/8/layout/default"/>
    <dgm:cxn modelId="{B7E0C19B-4EF3-427C-87E1-FF53F7550E63}" type="presParOf" srcId="{30298C2B-0766-4DD7-9FD2-B67906959F51}" destId="{62125EAB-C425-46D6-A82B-9824018C9EA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409713-BA9D-4301-B0EC-05B2FA062FE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E7BBB1-231A-4FAB-B187-EE322491896E}">
      <dgm:prSet/>
      <dgm:spPr/>
      <dgm:t>
        <a:bodyPr/>
        <a:lstStyle/>
        <a:p>
          <a:pPr>
            <a:lnSpc>
              <a:spcPct val="100000"/>
            </a:lnSpc>
          </a:pPr>
          <a:r>
            <a:rPr lang="en-US" baseline="0"/>
            <a:t>Sign ups for both are done through the testing agency.</a:t>
          </a:r>
          <a:endParaRPr lang="en-US"/>
        </a:p>
      </dgm:t>
    </dgm:pt>
    <dgm:pt modelId="{9CFA8578-3408-425A-9D4E-DC1C2A679436}" type="parTrans" cxnId="{1DA22328-106D-44F8-93B5-F737CFED9176}">
      <dgm:prSet/>
      <dgm:spPr/>
      <dgm:t>
        <a:bodyPr/>
        <a:lstStyle/>
        <a:p>
          <a:endParaRPr lang="en-US"/>
        </a:p>
      </dgm:t>
    </dgm:pt>
    <dgm:pt modelId="{4EEAF0BA-BFC4-434F-90DF-4BAB1A4BEF11}" type="sibTrans" cxnId="{1DA22328-106D-44F8-93B5-F737CFED9176}">
      <dgm:prSet/>
      <dgm:spPr/>
      <dgm:t>
        <a:bodyPr/>
        <a:lstStyle/>
        <a:p>
          <a:endParaRPr lang="en-US"/>
        </a:p>
      </dgm:t>
    </dgm:pt>
    <dgm:pt modelId="{C31C75B3-4929-4894-9CAE-091D39685B73}">
      <dgm:prSet/>
      <dgm:spPr/>
      <dgm:t>
        <a:bodyPr/>
        <a:lstStyle/>
        <a:p>
          <a:pPr>
            <a:lnSpc>
              <a:spcPct val="100000"/>
            </a:lnSpc>
          </a:pPr>
          <a:r>
            <a:rPr lang="en-US" baseline="0" dirty="0"/>
            <a:t>Fee Waivers are available for students on free/reduced lunch:     2 waivers each lifetime</a:t>
          </a:r>
          <a:endParaRPr lang="en-US" dirty="0"/>
        </a:p>
      </dgm:t>
    </dgm:pt>
    <dgm:pt modelId="{8FBBC3F1-6C08-47C2-B762-1A5067BE2E3B}" type="parTrans" cxnId="{517CDCEB-9AAB-4BB2-A413-51634CD75694}">
      <dgm:prSet/>
      <dgm:spPr/>
      <dgm:t>
        <a:bodyPr/>
        <a:lstStyle/>
        <a:p>
          <a:endParaRPr lang="en-US"/>
        </a:p>
      </dgm:t>
    </dgm:pt>
    <dgm:pt modelId="{2257A86C-5F18-49F3-B0C2-9C8D56A6CC5B}" type="sibTrans" cxnId="{517CDCEB-9AAB-4BB2-A413-51634CD75694}">
      <dgm:prSet/>
      <dgm:spPr/>
      <dgm:t>
        <a:bodyPr/>
        <a:lstStyle/>
        <a:p>
          <a:endParaRPr lang="en-US"/>
        </a:p>
      </dgm:t>
    </dgm:pt>
    <dgm:pt modelId="{C77A2AA2-33D7-4A14-ACF1-A7BC1DA04E60}">
      <dgm:prSet/>
      <dgm:spPr/>
      <dgm:t>
        <a:bodyPr/>
        <a:lstStyle/>
        <a:p>
          <a:pPr>
            <a:lnSpc>
              <a:spcPct val="100000"/>
            </a:lnSpc>
          </a:pPr>
          <a:r>
            <a:rPr lang="en-US" baseline="0" dirty="0"/>
            <a:t>Test Blind: these schools won’t look at test scores AT ALL.</a:t>
          </a:r>
          <a:endParaRPr lang="en-US" dirty="0"/>
        </a:p>
      </dgm:t>
    </dgm:pt>
    <dgm:pt modelId="{F11F3470-8F72-49D4-992F-ACFC4BB38C76}" type="parTrans" cxnId="{BB6C5803-6083-4ACA-AC43-BD7138453E34}">
      <dgm:prSet/>
      <dgm:spPr/>
      <dgm:t>
        <a:bodyPr/>
        <a:lstStyle/>
        <a:p>
          <a:endParaRPr lang="en-US"/>
        </a:p>
      </dgm:t>
    </dgm:pt>
    <dgm:pt modelId="{A877B914-4B24-4C21-A61C-88D5BFAAD12F}" type="sibTrans" cxnId="{BB6C5803-6083-4ACA-AC43-BD7138453E34}">
      <dgm:prSet/>
      <dgm:spPr/>
      <dgm:t>
        <a:bodyPr/>
        <a:lstStyle/>
        <a:p>
          <a:endParaRPr lang="en-US"/>
        </a:p>
      </dgm:t>
    </dgm:pt>
    <dgm:pt modelId="{93502B70-84C6-449C-8221-634FC8AE6955}">
      <dgm:prSet/>
      <dgm:spPr/>
      <dgm:t>
        <a:bodyPr/>
        <a:lstStyle/>
        <a:p>
          <a:pPr>
            <a:lnSpc>
              <a:spcPct val="100000"/>
            </a:lnSpc>
          </a:pPr>
          <a:r>
            <a:rPr lang="en-US" baseline="0" dirty="0"/>
            <a:t>Test Optional: consider test scores. Check the middle 50% range of scores… if you scored in this range or higher, then submit.</a:t>
          </a:r>
          <a:endParaRPr lang="en-US" dirty="0"/>
        </a:p>
      </dgm:t>
    </dgm:pt>
    <dgm:pt modelId="{C5FC82E7-3BCB-48C8-AD46-E4F36EE58B03}" type="parTrans" cxnId="{0F31E118-6FAC-4582-A362-332129243DF7}">
      <dgm:prSet/>
      <dgm:spPr/>
      <dgm:t>
        <a:bodyPr/>
        <a:lstStyle/>
        <a:p>
          <a:endParaRPr lang="en-US"/>
        </a:p>
      </dgm:t>
    </dgm:pt>
    <dgm:pt modelId="{AF317C4B-47C6-4774-AA5D-F043F36A8E65}" type="sibTrans" cxnId="{0F31E118-6FAC-4582-A362-332129243DF7}">
      <dgm:prSet/>
      <dgm:spPr/>
      <dgm:t>
        <a:bodyPr/>
        <a:lstStyle/>
        <a:p>
          <a:endParaRPr lang="en-US"/>
        </a:p>
      </dgm:t>
    </dgm:pt>
    <dgm:pt modelId="{94442D2B-994C-4F0C-B6F2-956FA204B4CE}">
      <dgm:prSet/>
      <dgm:spPr/>
      <dgm:t>
        <a:bodyPr/>
        <a:lstStyle/>
        <a:p>
          <a:pPr>
            <a:lnSpc>
              <a:spcPct val="100000"/>
            </a:lnSpc>
          </a:pPr>
          <a:r>
            <a:rPr lang="en-US" baseline="0" dirty="0" err="1"/>
            <a:t>Superscoring</a:t>
          </a:r>
          <a:r>
            <a:rPr lang="en-US" baseline="0" dirty="0"/>
            <a:t>: taking the highest score of each section to total your highest composite scores</a:t>
          </a:r>
          <a:endParaRPr lang="en-US" dirty="0"/>
        </a:p>
      </dgm:t>
    </dgm:pt>
    <dgm:pt modelId="{909014E6-F5D6-4767-B8E3-AD57770332BB}" type="parTrans" cxnId="{284FDD3E-F782-4D21-B2A9-39A935F09EB1}">
      <dgm:prSet/>
      <dgm:spPr/>
      <dgm:t>
        <a:bodyPr/>
        <a:lstStyle/>
        <a:p>
          <a:endParaRPr lang="en-US"/>
        </a:p>
      </dgm:t>
    </dgm:pt>
    <dgm:pt modelId="{EC607792-67A9-4B61-9C77-A2DB61051D12}" type="sibTrans" cxnId="{284FDD3E-F782-4D21-B2A9-39A935F09EB1}">
      <dgm:prSet/>
      <dgm:spPr/>
      <dgm:t>
        <a:bodyPr/>
        <a:lstStyle/>
        <a:p>
          <a:endParaRPr lang="en-US"/>
        </a:p>
      </dgm:t>
    </dgm:pt>
    <dgm:pt modelId="{26AF0650-1482-463A-8E70-C7631A41D7BC}" type="pres">
      <dgm:prSet presAssocID="{D7409713-BA9D-4301-B0EC-05B2FA062FE2}" presName="root" presStyleCnt="0">
        <dgm:presLayoutVars>
          <dgm:dir/>
          <dgm:resizeHandles val="exact"/>
        </dgm:presLayoutVars>
      </dgm:prSet>
      <dgm:spPr/>
    </dgm:pt>
    <dgm:pt modelId="{8BC9B62A-E91F-4145-BC1E-645F2D68748F}" type="pres">
      <dgm:prSet presAssocID="{96E7BBB1-231A-4FAB-B187-EE322491896E}" presName="compNode" presStyleCnt="0"/>
      <dgm:spPr/>
    </dgm:pt>
    <dgm:pt modelId="{062FB024-B250-4CE6-A310-471C928C8AF7}" type="pres">
      <dgm:prSet presAssocID="{96E7BBB1-231A-4FAB-B187-EE322491896E}" presName="bgRect" presStyleLbl="bgShp" presStyleIdx="0" presStyleCnt="5"/>
      <dgm:spPr/>
    </dgm:pt>
    <dgm:pt modelId="{FB6F0C99-E4E8-4D02-ABC0-84FA1245623B}" type="pres">
      <dgm:prSet presAssocID="{96E7BBB1-231A-4FAB-B187-EE322491896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648C0B7D-C74F-4F71-AB34-6952714213C1}" type="pres">
      <dgm:prSet presAssocID="{96E7BBB1-231A-4FAB-B187-EE322491896E}" presName="spaceRect" presStyleCnt="0"/>
      <dgm:spPr/>
    </dgm:pt>
    <dgm:pt modelId="{B829CE65-07A5-4BD8-B9CA-C82D6C04537E}" type="pres">
      <dgm:prSet presAssocID="{96E7BBB1-231A-4FAB-B187-EE322491896E}" presName="parTx" presStyleLbl="revTx" presStyleIdx="0" presStyleCnt="5">
        <dgm:presLayoutVars>
          <dgm:chMax val="0"/>
          <dgm:chPref val="0"/>
        </dgm:presLayoutVars>
      </dgm:prSet>
      <dgm:spPr/>
    </dgm:pt>
    <dgm:pt modelId="{ACE8834F-DECB-41CE-ADA7-7CC31B8F7D46}" type="pres">
      <dgm:prSet presAssocID="{4EEAF0BA-BFC4-434F-90DF-4BAB1A4BEF11}" presName="sibTrans" presStyleCnt="0"/>
      <dgm:spPr/>
    </dgm:pt>
    <dgm:pt modelId="{E9228929-3EA3-43BE-9ED1-13ED09CAA268}" type="pres">
      <dgm:prSet presAssocID="{C31C75B3-4929-4894-9CAE-091D39685B73}" presName="compNode" presStyleCnt="0"/>
      <dgm:spPr/>
    </dgm:pt>
    <dgm:pt modelId="{3B6F1B24-83C8-474D-91FC-8C257DDD2F3E}" type="pres">
      <dgm:prSet presAssocID="{C31C75B3-4929-4894-9CAE-091D39685B73}" presName="bgRect" presStyleLbl="bgShp" presStyleIdx="1" presStyleCnt="5"/>
      <dgm:spPr/>
    </dgm:pt>
    <dgm:pt modelId="{8CDCACE0-BD43-4CED-85CE-0E0334077D18}" type="pres">
      <dgm:prSet presAssocID="{C31C75B3-4929-4894-9CAE-091D39685B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ort Balls"/>
        </a:ext>
      </dgm:extLst>
    </dgm:pt>
    <dgm:pt modelId="{FB604EA6-2270-415D-A228-FC2564E6FF55}" type="pres">
      <dgm:prSet presAssocID="{C31C75B3-4929-4894-9CAE-091D39685B73}" presName="spaceRect" presStyleCnt="0"/>
      <dgm:spPr/>
    </dgm:pt>
    <dgm:pt modelId="{5B571765-521D-40CA-B8BF-B1DF08E9BC5E}" type="pres">
      <dgm:prSet presAssocID="{C31C75B3-4929-4894-9CAE-091D39685B73}" presName="parTx" presStyleLbl="revTx" presStyleIdx="1" presStyleCnt="5">
        <dgm:presLayoutVars>
          <dgm:chMax val="0"/>
          <dgm:chPref val="0"/>
        </dgm:presLayoutVars>
      </dgm:prSet>
      <dgm:spPr/>
    </dgm:pt>
    <dgm:pt modelId="{E7127289-212C-4440-ADCA-F66DEB4BE357}" type="pres">
      <dgm:prSet presAssocID="{2257A86C-5F18-49F3-B0C2-9C8D56A6CC5B}" presName="sibTrans" presStyleCnt="0"/>
      <dgm:spPr/>
    </dgm:pt>
    <dgm:pt modelId="{6DF8CCE8-F7DD-4FBB-BCD0-61631F9A68D9}" type="pres">
      <dgm:prSet presAssocID="{C77A2AA2-33D7-4A14-ACF1-A7BC1DA04E60}" presName="compNode" presStyleCnt="0"/>
      <dgm:spPr/>
    </dgm:pt>
    <dgm:pt modelId="{B262D6C4-5D5E-4990-A2A4-3F96E0829C0C}" type="pres">
      <dgm:prSet presAssocID="{C77A2AA2-33D7-4A14-ACF1-A7BC1DA04E60}" presName="bgRect" presStyleLbl="bgShp" presStyleIdx="2" presStyleCnt="5"/>
      <dgm:spPr/>
    </dgm:pt>
    <dgm:pt modelId="{7F4B2875-2934-4B68-B533-B9EE288905B5}" type="pres">
      <dgm:prSet presAssocID="{C77A2AA2-33D7-4A14-ACF1-A7BC1DA04E6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lle"/>
        </a:ext>
      </dgm:extLst>
    </dgm:pt>
    <dgm:pt modelId="{FE77F1FF-3198-4ACA-AFA4-65BF03B12086}" type="pres">
      <dgm:prSet presAssocID="{C77A2AA2-33D7-4A14-ACF1-A7BC1DA04E60}" presName="spaceRect" presStyleCnt="0"/>
      <dgm:spPr/>
    </dgm:pt>
    <dgm:pt modelId="{1F46B650-66FC-4487-AB4F-F7B60926473E}" type="pres">
      <dgm:prSet presAssocID="{C77A2AA2-33D7-4A14-ACF1-A7BC1DA04E60}" presName="parTx" presStyleLbl="revTx" presStyleIdx="2" presStyleCnt="5">
        <dgm:presLayoutVars>
          <dgm:chMax val="0"/>
          <dgm:chPref val="0"/>
        </dgm:presLayoutVars>
      </dgm:prSet>
      <dgm:spPr/>
    </dgm:pt>
    <dgm:pt modelId="{391F879F-97ED-4FCE-ADB8-B5BF318244B0}" type="pres">
      <dgm:prSet presAssocID="{A877B914-4B24-4C21-A61C-88D5BFAAD12F}" presName="sibTrans" presStyleCnt="0"/>
      <dgm:spPr/>
    </dgm:pt>
    <dgm:pt modelId="{B13A597C-54BA-44A9-88E6-57B13CDC6586}" type="pres">
      <dgm:prSet presAssocID="{93502B70-84C6-449C-8221-634FC8AE6955}" presName="compNode" presStyleCnt="0"/>
      <dgm:spPr/>
    </dgm:pt>
    <dgm:pt modelId="{ADE0FEF2-3C7F-4B02-B78E-046891E29CFB}" type="pres">
      <dgm:prSet presAssocID="{93502B70-84C6-449C-8221-634FC8AE6955}" presName="bgRect" presStyleLbl="bgShp" presStyleIdx="3" presStyleCnt="5"/>
      <dgm:spPr/>
    </dgm:pt>
    <dgm:pt modelId="{806795D5-82C4-4C26-8729-A23691DC218F}" type="pres">
      <dgm:prSet presAssocID="{93502B70-84C6-449C-8221-634FC8AE695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List"/>
        </a:ext>
      </dgm:extLst>
    </dgm:pt>
    <dgm:pt modelId="{D7CF6BF0-D278-47B2-86F5-16D65745AC7B}" type="pres">
      <dgm:prSet presAssocID="{93502B70-84C6-449C-8221-634FC8AE6955}" presName="spaceRect" presStyleCnt="0"/>
      <dgm:spPr/>
    </dgm:pt>
    <dgm:pt modelId="{C4F04CA4-25F3-4354-8692-762C802E4B04}" type="pres">
      <dgm:prSet presAssocID="{93502B70-84C6-449C-8221-634FC8AE6955}" presName="parTx" presStyleLbl="revTx" presStyleIdx="3" presStyleCnt="5">
        <dgm:presLayoutVars>
          <dgm:chMax val="0"/>
          <dgm:chPref val="0"/>
        </dgm:presLayoutVars>
      </dgm:prSet>
      <dgm:spPr/>
    </dgm:pt>
    <dgm:pt modelId="{1EAFC31C-52A8-4093-A6A9-37046876DE49}" type="pres">
      <dgm:prSet presAssocID="{AF317C4B-47C6-4774-AA5D-F043F36A8E65}" presName="sibTrans" presStyleCnt="0"/>
      <dgm:spPr/>
    </dgm:pt>
    <dgm:pt modelId="{4B3E0320-602C-42AA-A858-CC209BE8979E}" type="pres">
      <dgm:prSet presAssocID="{94442D2B-994C-4F0C-B6F2-956FA204B4CE}" presName="compNode" presStyleCnt="0"/>
      <dgm:spPr/>
    </dgm:pt>
    <dgm:pt modelId="{D4D612DF-2219-4460-B3D5-BC9B47C90B19}" type="pres">
      <dgm:prSet presAssocID="{94442D2B-994C-4F0C-B6F2-956FA204B4CE}" presName="bgRect" presStyleLbl="bgShp" presStyleIdx="4" presStyleCnt="5"/>
      <dgm:spPr/>
    </dgm:pt>
    <dgm:pt modelId="{8BD69B40-118A-4B35-B3D6-E12D8F099CBE}" type="pres">
      <dgm:prSet presAssocID="{94442D2B-994C-4F0C-B6F2-956FA204B4C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ar"/>
        </a:ext>
      </dgm:extLst>
    </dgm:pt>
    <dgm:pt modelId="{270E662F-30BC-44C0-B6FC-165837D0BFBF}" type="pres">
      <dgm:prSet presAssocID="{94442D2B-994C-4F0C-B6F2-956FA204B4CE}" presName="spaceRect" presStyleCnt="0"/>
      <dgm:spPr/>
    </dgm:pt>
    <dgm:pt modelId="{12F75953-32A4-4BD4-B678-CBFF35E7DB8D}" type="pres">
      <dgm:prSet presAssocID="{94442D2B-994C-4F0C-B6F2-956FA204B4CE}" presName="parTx" presStyleLbl="revTx" presStyleIdx="4" presStyleCnt="5">
        <dgm:presLayoutVars>
          <dgm:chMax val="0"/>
          <dgm:chPref val="0"/>
        </dgm:presLayoutVars>
      </dgm:prSet>
      <dgm:spPr/>
    </dgm:pt>
  </dgm:ptLst>
  <dgm:cxnLst>
    <dgm:cxn modelId="{BB6C5803-6083-4ACA-AC43-BD7138453E34}" srcId="{D7409713-BA9D-4301-B0EC-05B2FA062FE2}" destId="{C77A2AA2-33D7-4A14-ACF1-A7BC1DA04E60}" srcOrd="2" destOrd="0" parTransId="{F11F3470-8F72-49D4-992F-ACFC4BB38C76}" sibTransId="{A877B914-4B24-4C21-A61C-88D5BFAAD12F}"/>
    <dgm:cxn modelId="{0F31E118-6FAC-4582-A362-332129243DF7}" srcId="{D7409713-BA9D-4301-B0EC-05B2FA062FE2}" destId="{93502B70-84C6-449C-8221-634FC8AE6955}" srcOrd="3" destOrd="0" parTransId="{C5FC82E7-3BCB-48C8-AD46-E4F36EE58B03}" sibTransId="{AF317C4B-47C6-4774-AA5D-F043F36A8E65}"/>
    <dgm:cxn modelId="{1DA22328-106D-44F8-93B5-F737CFED9176}" srcId="{D7409713-BA9D-4301-B0EC-05B2FA062FE2}" destId="{96E7BBB1-231A-4FAB-B187-EE322491896E}" srcOrd="0" destOrd="0" parTransId="{9CFA8578-3408-425A-9D4E-DC1C2A679436}" sibTransId="{4EEAF0BA-BFC4-434F-90DF-4BAB1A4BEF11}"/>
    <dgm:cxn modelId="{41D30F34-761F-4551-AFB6-00293C2A0F5D}" type="presOf" srcId="{93502B70-84C6-449C-8221-634FC8AE6955}" destId="{C4F04CA4-25F3-4354-8692-762C802E4B04}" srcOrd="0" destOrd="0" presId="urn:microsoft.com/office/officeart/2018/2/layout/IconVerticalSolidList"/>
    <dgm:cxn modelId="{284FDD3E-F782-4D21-B2A9-39A935F09EB1}" srcId="{D7409713-BA9D-4301-B0EC-05B2FA062FE2}" destId="{94442D2B-994C-4F0C-B6F2-956FA204B4CE}" srcOrd="4" destOrd="0" parTransId="{909014E6-F5D6-4767-B8E3-AD57770332BB}" sibTransId="{EC607792-67A9-4B61-9C77-A2DB61051D12}"/>
    <dgm:cxn modelId="{547D1E49-3DE7-4BA1-94B0-50EFB2815EC2}" type="presOf" srcId="{96E7BBB1-231A-4FAB-B187-EE322491896E}" destId="{B829CE65-07A5-4BD8-B9CA-C82D6C04537E}" srcOrd="0" destOrd="0" presId="urn:microsoft.com/office/officeart/2018/2/layout/IconVerticalSolidList"/>
    <dgm:cxn modelId="{24D1D28D-9826-4D40-9BD7-CBC51D886CB9}" type="presOf" srcId="{94442D2B-994C-4F0C-B6F2-956FA204B4CE}" destId="{12F75953-32A4-4BD4-B678-CBFF35E7DB8D}" srcOrd="0" destOrd="0" presId="urn:microsoft.com/office/officeart/2018/2/layout/IconVerticalSolidList"/>
    <dgm:cxn modelId="{04E36A9D-7714-491B-AD63-5DE389FE98BB}" type="presOf" srcId="{D7409713-BA9D-4301-B0EC-05B2FA062FE2}" destId="{26AF0650-1482-463A-8E70-C7631A41D7BC}" srcOrd="0" destOrd="0" presId="urn:microsoft.com/office/officeart/2018/2/layout/IconVerticalSolidList"/>
    <dgm:cxn modelId="{736221AF-5D77-467F-8D24-9C4A65FE3B49}" type="presOf" srcId="{C31C75B3-4929-4894-9CAE-091D39685B73}" destId="{5B571765-521D-40CA-B8BF-B1DF08E9BC5E}" srcOrd="0" destOrd="0" presId="urn:microsoft.com/office/officeart/2018/2/layout/IconVerticalSolidList"/>
    <dgm:cxn modelId="{AF4AA4CC-EE0B-42D4-8F80-8D52590A889C}" type="presOf" srcId="{C77A2AA2-33D7-4A14-ACF1-A7BC1DA04E60}" destId="{1F46B650-66FC-4487-AB4F-F7B60926473E}" srcOrd="0" destOrd="0" presId="urn:microsoft.com/office/officeart/2018/2/layout/IconVerticalSolidList"/>
    <dgm:cxn modelId="{517CDCEB-9AAB-4BB2-A413-51634CD75694}" srcId="{D7409713-BA9D-4301-B0EC-05B2FA062FE2}" destId="{C31C75B3-4929-4894-9CAE-091D39685B73}" srcOrd="1" destOrd="0" parTransId="{8FBBC3F1-6C08-47C2-B762-1A5067BE2E3B}" sibTransId="{2257A86C-5F18-49F3-B0C2-9C8D56A6CC5B}"/>
    <dgm:cxn modelId="{83A5D7D4-179E-42E3-BD89-2614569604C1}" type="presParOf" srcId="{26AF0650-1482-463A-8E70-C7631A41D7BC}" destId="{8BC9B62A-E91F-4145-BC1E-645F2D68748F}" srcOrd="0" destOrd="0" presId="urn:microsoft.com/office/officeart/2018/2/layout/IconVerticalSolidList"/>
    <dgm:cxn modelId="{BC61E8F4-AC59-4642-99F2-3536BB8B69E2}" type="presParOf" srcId="{8BC9B62A-E91F-4145-BC1E-645F2D68748F}" destId="{062FB024-B250-4CE6-A310-471C928C8AF7}" srcOrd="0" destOrd="0" presId="urn:microsoft.com/office/officeart/2018/2/layout/IconVerticalSolidList"/>
    <dgm:cxn modelId="{FE2A42E3-0DAB-4D54-BB0B-A6DD8FA1B340}" type="presParOf" srcId="{8BC9B62A-E91F-4145-BC1E-645F2D68748F}" destId="{FB6F0C99-E4E8-4D02-ABC0-84FA1245623B}" srcOrd="1" destOrd="0" presId="urn:microsoft.com/office/officeart/2018/2/layout/IconVerticalSolidList"/>
    <dgm:cxn modelId="{E0344968-7C99-4990-994D-3E1CC09E1BD7}" type="presParOf" srcId="{8BC9B62A-E91F-4145-BC1E-645F2D68748F}" destId="{648C0B7D-C74F-4F71-AB34-6952714213C1}" srcOrd="2" destOrd="0" presId="urn:microsoft.com/office/officeart/2018/2/layout/IconVerticalSolidList"/>
    <dgm:cxn modelId="{FBD7193A-B597-4E7F-B35B-910AE6CAC462}" type="presParOf" srcId="{8BC9B62A-E91F-4145-BC1E-645F2D68748F}" destId="{B829CE65-07A5-4BD8-B9CA-C82D6C04537E}" srcOrd="3" destOrd="0" presId="urn:microsoft.com/office/officeart/2018/2/layout/IconVerticalSolidList"/>
    <dgm:cxn modelId="{AAE4C6DD-2227-4C68-9D91-65E8A8863996}" type="presParOf" srcId="{26AF0650-1482-463A-8E70-C7631A41D7BC}" destId="{ACE8834F-DECB-41CE-ADA7-7CC31B8F7D46}" srcOrd="1" destOrd="0" presId="urn:microsoft.com/office/officeart/2018/2/layout/IconVerticalSolidList"/>
    <dgm:cxn modelId="{D67AC0EE-FD1A-4574-8EED-0D7568610329}" type="presParOf" srcId="{26AF0650-1482-463A-8E70-C7631A41D7BC}" destId="{E9228929-3EA3-43BE-9ED1-13ED09CAA268}" srcOrd="2" destOrd="0" presId="urn:microsoft.com/office/officeart/2018/2/layout/IconVerticalSolidList"/>
    <dgm:cxn modelId="{19403AFB-C84D-489D-A6A6-43C395A85105}" type="presParOf" srcId="{E9228929-3EA3-43BE-9ED1-13ED09CAA268}" destId="{3B6F1B24-83C8-474D-91FC-8C257DDD2F3E}" srcOrd="0" destOrd="0" presId="urn:microsoft.com/office/officeart/2018/2/layout/IconVerticalSolidList"/>
    <dgm:cxn modelId="{BC80459D-99FE-4DED-A316-17D05CE99CF9}" type="presParOf" srcId="{E9228929-3EA3-43BE-9ED1-13ED09CAA268}" destId="{8CDCACE0-BD43-4CED-85CE-0E0334077D18}" srcOrd="1" destOrd="0" presId="urn:microsoft.com/office/officeart/2018/2/layout/IconVerticalSolidList"/>
    <dgm:cxn modelId="{1D3F5E4A-35C4-441F-8C44-303D0FF4F56B}" type="presParOf" srcId="{E9228929-3EA3-43BE-9ED1-13ED09CAA268}" destId="{FB604EA6-2270-415D-A228-FC2564E6FF55}" srcOrd="2" destOrd="0" presId="urn:microsoft.com/office/officeart/2018/2/layout/IconVerticalSolidList"/>
    <dgm:cxn modelId="{3ABC5761-1CA9-47DC-AF6C-363F7CDC2FBE}" type="presParOf" srcId="{E9228929-3EA3-43BE-9ED1-13ED09CAA268}" destId="{5B571765-521D-40CA-B8BF-B1DF08E9BC5E}" srcOrd="3" destOrd="0" presId="urn:microsoft.com/office/officeart/2018/2/layout/IconVerticalSolidList"/>
    <dgm:cxn modelId="{9DC9F530-150D-41AE-B4D3-ECB3687D53F4}" type="presParOf" srcId="{26AF0650-1482-463A-8E70-C7631A41D7BC}" destId="{E7127289-212C-4440-ADCA-F66DEB4BE357}" srcOrd="3" destOrd="0" presId="urn:microsoft.com/office/officeart/2018/2/layout/IconVerticalSolidList"/>
    <dgm:cxn modelId="{D8A1DA78-0073-48BE-96DF-B743C5D30D7C}" type="presParOf" srcId="{26AF0650-1482-463A-8E70-C7631A41D7BC}" destId="{6DF8CCE8-F7DD-4FBB-BCD0-61631F9A68D9}" srcOrd="4" destOrd="0" presId="urn:microsoft.com/office/officeart/2018/2/layout/IconVerticalSolidList"/>
    <dgm:cxn modelId="{DCC857FD-E7B8-4F59-B246-8AC30A58AB7B}" type="presParOf" srcId="{6DF8CCE8-F7DD-4FBB-BCD0-61631F9A68D9}" destId="{B262D6C4-5D5E-4990-A2A4-3F96E0829C0C}" srcOrd="0" destOrd="0" presId="urn:microsoft.com/office/officeart/2018/2/layout/IconVerticalSolidList"/>
    <dgm:cxn modelId="{78E8578A-40D8-486A-8F49-BDF1016EE5E8}" type="presParOf" srcId="{6DF8CCE8-F7DD-4FBB-BCD0-61631F9A68D9}" destId="{7F4B2875-2934-4B68-B533-B9EE288905B5}" srcOrd="1" destOrd="0" presId="urn:microsoft.com/office/officeart/2018/2/layout/IconVerticalSolidList"/>
    <dgm:cxn modelId="{5DBF1389-106B-44D1-A6C5-3A3791B35CD2}" type="presParOf" srcId="{6DF8CCE8-F7DD-4FBB-BCD0-61631F9A68D9}" destId="{FE77F1FF-3198-4ACA-AFA4-65BF03B12086}" srcOrd="2" destOrd="0" presId="urn:microsoft.com/office/officeart/2018/2/layout/IconVerticalSolidList"/>
    <dgm:cxn modelId="{CB206C6E-DE4D-44EF-88AE-31135CA98F88}" type="presParOf" srcId="{6DF8CCE8-F7DD-4FBB-BCD0-61631F9A68D9}" destId="{1F46B650-66FC-4487-AB4F-F7B60926473E}" srcOrd="3" destOrd="0" presId="urn:microsoft.com/office/officeart/2018/2/layout/IconVerticalSolidList"/>
    <dgm:cxn modelId="{0FCF09FB-F031-4401-A2E1-0ECFF790BCB8}" type="presParOf" srcId="{26AF0650-1482-463A-8E70-C7631A41D7BC}" destId="{391F879F-97ED-4FCE-ADB8-B5BF318244B0}" srcOrd="5" destOrd="0" presId="urn:microsoft.com/office/officeart/2018/2/layout/IconVerticalSolidList"/>
    <dgm:cxn modelId="{D7E5CCF8-C610-47DC-B953-D95FA53D089E}" type="presParOf" srcId="{26AF0650-1482-463A-8E70-C7631A41D7BC}" destId="{B13A597C-54BA-44A9-88E6-57B13CDC6586}" srcOrd="6" destOrd="0" presId="urn:microsoft.com/office/officeart/2018/2/layout/IconVerticalSolidList"/>
    <dgm:cxn modelId="{579E8B44-2DD1-459F-AD49-9D1898A700C6}" type="presParOf" srcId="{B13A597C-54BA-44A9-88E6-57B13CDC6586}" destId="{ADE0FEF2-3C7F-4B02-B78E-046891E29CFB}" srcOrd="0" destOrd="0" presId="urn:microsoft.com/office/officeart/2018/2/layout/IconVerticalSolidList"/>
    <dgm:cxn modelId="{70611AC0-B692-4A8B-9370-C9A26CDAB4D7}" type="presParOf" srcId="{B13A597C-54BA-44A9-88E6-57B13CDC6586}" destId="{806795D5-82C4-4C26-8729-A23691DC218F}" srcOrd="1" destOrd="0" presId="urn:microsoft.com/office/officeart/2018/2/layout/IconVerticalSolidList"/>
    <dgm:cxn modelId="{62510133-9D32-457C-BED6-37E57B8D8814}" type="presParOf" srcId="{B13A597C-54BA-44A9-88E6-57B13CDC6586}" destId="{D7CF6BF0-D278-47B2-86F5-16D65745AC7B}" srcOrd="2" destOrd="0" presId="urn:microsoft.com/office/officeart/2018/2/layout/IconVerticalSolidList"/>
    <dgm:cxn modelId="{37B603DE-07A8-4A5C-A1AD-43E107D18CCD}" type="presParOf" srcId="{B13A597C-54BA-44A9-88E6-57B13CDC6586}" destId="{C4F04CA4-25F3-4354-8692-762C802E4B04}" srcOrd="3" destOrd="0" presId="urn:microsoft.com/office/officeart/2018/2/layout/IconVerticalSolidList"/>
    <dgm:cxn modelId="{5914BC0E-B8DF-4132-99F9-E7047AB28552}" type="presParOf" srcId="{26AF0650-1482-463A-8E70-C7631A41D7BC}" destId="{1EAFC31C-52A8-4093-A6A9-37046876DE49}" srcOrd="7" destOrd="0" presId="urn:microsoft.com/office/officeart/2018/2/layout/IconVerticalSolidList"/>
    <dgm:cxn modelId="{A1C7FD4C-80DE-4DE9-9573-CCDA439F86B5}" type="presParOf" srcId="{26AF0650-1482-463A-8E70-C7631A41D7BC}" destId="{4B3E0320-602C-42AA-A858-CC209BE8979E}" srcOrd="8" destOrd="0" presId="urn:microsoft.com/office/officeart/2018/2/layout/IconVerticalSolidList"/>
    <dgm:cxn modelId="{DD3A8D01-08DA-425C-ABBB-D3F65FE26542}" type="presParOf" srcId="{4B3E0320-602C-42AA-A858-CC209BE8979E}" destId="{D4D612DF-2219-4460-B3D5-BC9B47C90B19}" srcOrd="0" destOrd="0" presId="urn:microsoft.com/office/officeart/2018/2/layout/IconVerticalSolidList"/>
    <dgm:cxn modelId="{D3A77C54-7A8F-4C27-ACA9-E2687FAA06D4}" type="presParOf" srcId="{4B3E0320-602C-42AA-A858-CC209BE8979E}" destId="{8BD69B40-118A-4B35-B3D6-E12D8F099CBE}" srcOrd="1" destOrd="0" presId="urn:microsoft.com/office/officeart/2018/2/layout/IconVerticalSolidList"/>
    <dgm:cxn modelId="{5FB04B64-7E9C-414E-A22D-7066BF288A9A}" type="presParOf" srcId="{4B3E0320-602C-42AA-A858-CC209BE8979E}" destId="{270E662F-30BC-44C0-B6FC-165837D0BFBF}" srcOrd="2" destOrd="0" presId="urn:microsoft.com/office/officeart/2018/2/layout/IconVerticalSolidList"/>
    <dgm:cxn modelId="{CF29C760-B181-4FD1-88A7-3C4364BFB45C}" type="presParOf" srcId="{4B3E0320-602C-42AA-A858-CC209BE8979E}" destId="{12F75953-32A4-4BD4-B678-CBFF35E7DB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722D92-E3FD-48A0-86F1-5930C6435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E3BB7F-00B5-409D-8289-17B96F92F9D9}">
      <dgm:prSet custT="1"/>
      <dgm:spPr/>
      <dgm:t>
        <a:bodyPr/>
        <a:lstStyle/>
        <a:p>
          <a:r>
            <a:rPr lang="en-US" sz="2000" dirty="0" err="1"/>
            <a:t>Xello</a:t>
          </a:r>
          <a:endParaRPr lang="en-US" sz="2000" dirty="0"/>
        </a:p>
      </dgm:t>
    </dgm:pt>
    <dgm:pt modelId="{BAE78C2D-BF6A-4AB7-B2BA-7066253AF7DF}" type="parTrans" cxnId="{9718B975-0090-43F8-BFDD-3331E884DF0B}">
      <dgm:prSet/>
      <dgm:spPr/>
      <dgm:t>
        <a:bodyPr/>
        <a:lstStyle/>
        <a:p>
          <a:endParaRPr lang="en-US"/>
        </a:p>
      </dgm:t>
    </dgm:pt>
    <dgm:pt modelId="{ED055E5F-E8D5-432F-838E-9558647586DD}" type="sibTrans" cxnId="{9718B975-0090-43F8-BFDD-3331E884DF0B}">
      <dgm:prSet/>
      <dgm:spPr/>
      <dgm:t>
        <a:bodyPr/>
        <a:lstStyle/>
        <a:p>
          <a:endParaRPr lang="en-US"/>
        </a:p>
      </dgm:t>
    </dgm:pt>
    <dgm:pt modelId="{E2CA5405-64AD-4FCE-AF41-5994B2C75771}">
      <dgm:prSet custT="1"/>
      <dgm:spPr/>
      <dgm:t>
        <a:bodyPr/>
        <a:lstStyle/>
        <a:p>
          <a:r>
            <a:rPr lang="en-US" sz="2000" baseline="0"/>
            <a:t>Florida Shines - www.floridashines.org</a:t>
          </a:r>
          <a:endParaRPr lang="en-US" sz="2000"/>
        </a:p>
      </dgm:t>
    </dgm:pt>
    <dgm:pt modelId="{0D5DA7F9-15AE-42EE-901E-48EAAC7FF0F3}" type="parTrans" cxnId="{6BC2BDDE-EB8B-4B07-96C8-8C771487F697}">
      <dgm:prSet/>
      <dgm:spPr/>
      <dgm:t>
        <a:bodyPr/>
        <a:lstStyle/>
        <a:p>
          <a:endParaRPr lang="en-US"/>
        </a:p>
      </dgm:t>
    </dgm:pt>
    <dgm:pt modelId="{0A20DD4F-EFF4-4175-90D5-BB9192C432D6}" type="sibTrans" cxnId="{6BC2BDDE-EB8B-4B07-96C8-8C771487F697}">
      <dgm:prSet/>
      <dgm:spPr/>
      <dgm:t>
        <a:bodyPr/>
        <a:lstStyle/>
        <a:p>
          <a:endParaRPr lang="en-US"/>
        </a:p>
      </dgm:t>
    </dgm:pt>
    <dgm:pt modelId="{A1881669-ADC1-456C-B451-D973EA668F27}">
      <dgm:prSet custT="1"/>
      <dgm:spPr/>
      <dgm:t>
        <a:bodyPr/>
        <a:lstStyle/>
        <a:p>
          <a:r>
            <a:rPr lang="en-US" sz="2000" baseline="0"/>
            <a:t>Big Future Collegeboard - www.bigfuture.collegeboard.org </a:t>
          </a:r>
          <a:endParaRPr lang="en-US" sz="2000"/>
        </a:p>
      </dgm:t>
    </dgm:pt>
    <dgm:pt modelId="{BAD89F61-5E20-4920-91B3-C822546233C5}" type="parTrans" cxnId="{4BDA25EF-A44E-4BEF-9DAF-7E533FE89100}">
      <dgm:prSet/>
      <dgm:spPr/>
      <dgm:t>
        <a:bodyPr/>
        <a:lstStyle/>
        <a:p>
          <a:endParaRPr lang="en-US"/>
        </a:p>
      </dgm:t>
    </dgm:pt>
    <dgm:pt modelId="{3AC26DC8-1223-45F4-8A2C-917CD462B164}" type="sibTrans" cxnId="{4BDA25EF-A44E-4BEF-9DAF-7E533FE89100}">
      <dgm:prSet/>
      <dgm:spPr/>
      <dgm:t>
        <a:bodyPr/>
        <a:lstStyle/>
        <a:p>
          <a:endParaRPr lang="en-US"/>
        </a:p>
      </dgm:t>
    </dgm:pt>
    <dgm:pt modelId="{C9E7D348-EF92-469C-BE3C-1A13CB287CA0}">
      <dgm:prSet custT="1"/>
      <dgm:spPr/>
      <dgm:t>
        <a:bodyPr/>
        <a:lstStyle/>
        <a:p>
          <a:r>
            <a:rPr lang="en-US" sz="2000" baseline="0"/>
            <a:t>eCampus Tours - ecampustours.com</a:t>
          </a:r>
          <a:endParaRPr lang="en-US" sz="2000"/>
        </a:p>
      </dgm:t>
    </dgm:pt>
    <dgm:pt modelId="{022D9C86-B57E-444B-96EC-0FCF050A6B67}" type="parTrans" cxnId="{4729D9FF-C9D8-410E-941F-482295663F87}">
      <dgm:prSet/>
      <dgm:spPr/>
      <dgm:t>
        <a:bodyPr/>
        <a:lstStyle/>
        <a:p>
          <a:endParaRPr lang="en-US"/>
        </a:p>
      </dgm:t>
    </dgm:pt>
    <dgm:pt modelId="{287D60CE-3C53-4D73-B9E1-7421C19C8EBE}" type="sibTrans" cxnId="{4729D9FF-C9D8-410E-941F-482295663F87}">
      <dgm:prSet/>
      <dgm:spPr/>
      <dgm:t>
        <a:bodyPr/>
        <a:lstStyle/>
        <a:p>
          <a:endParaRPr lang="en-US"/>
        </a:p>
      </dgm:t>
    </dgm:pt>
    <dgm:pt modelId="{E29DD991-ECEC-45C1-B580-47589140E1DB}">
      <dgm:prSet custT="1"/>
      <dgm:spPr/>
      <dgm:t>
        <a:bodyPr/>
        <a:lstStyle/>
        <a:p>
          <a:r>
            <a:rPr lang="en-US" sz="2000" baseline="0"/>
            <a:t>Admittedly - admitted.ly</a:t>
          </a:r>
          <a:endParaRPr lang="en-US" sz="2000"/>
        </a:p>
      </dgm:t>
    </dgm:pt>
    <dgm:pt modelId="{70061A38-5A53-45D0-84F4-6C3621221710}" type="parTrans" cxnId="{58F490A1-73D5-45DB-8F7F-43775E4998B0}">
      <dgm:prSet/>
      <dgm:spPr/>
      <dgm:t>
        <a:bodyPr/>
        <a:lstStyle/>
        <a:p>
          <a:endParaRPr lang="en-US"/>
        </a:p>
      </dgm:t>
    </dgm:pt>
    <dgm:pt modelId="{80028C3E-228D-4642-BCBF-555C34F3680E}" type="sibTrans" cxnId="{58F490A1-73D5-45DB-8F7F-43775E4998B0}">
      <dgm:prSet/>
      <dgm:spPr/>
      <dgm:t>
        <a:bodyPr/>
        <a:lstStyle/>
        <a:p>
          <a:endParaRPr lang="en-US"/>
        </a:p>
      </dgm:t>
    </dgm:pt>
    <dgm:pt modelId="{5178C50C-1099-427B-A5C9-EBBFF9FB1138}">
      <dgm:prSet custT="1"/>
      <dgm:spPr/>
      <dgm:t>
        <a:bodyPr/>
        <a:lstStyle/>
        <a:p>
          <a:r>
            <a:rPr lang="en-US" sz="2000" baseline="0"/>
            <a:t>Cappex - cappex.com </a:t>
          </a:r>
          <a:endParaRPr lang="en-US" sz="2000"/>
        </a:p>
      </dgm:t>
    </dgm:pt>
    <dgm:pt modelId="{1E03E19C-EB0C-4EDD-8598-41C21C3B98AE}" type="parTrans" cxnId="{E0AFA51A-0272-4F21-A340-85449235C246}">
      <dgm:prSet/>
      <dgm:spPr/>
      <dgm:t>
        <a:bodyPr/>
        <a:lstStyle/>
        <a:p>
          <a:endParaRPr lang="en-US"/>
        </a:p>
      </dgm:t>
    </dgm:pt>
    <dgm:pt modelId="{ACA2CF0E-328E-4657-B72C-72BA148489E5}" type="sibTrans" cxnId="{E0AFA51A-0272-4F21-A340-85449235C246}">
      <dgm:prSet/>
      <dgm:spPr/>
      <dgm:t>
        <a:bodyPr/>
        <a:lstStyle/>
        <a:p>
          <a:endParaRPr lang="en-US"/>
        </a:p>
      </dgm:t>
    </dgm:pt>
    <dgm:pt modelId="{A6CA0C44-6F1C-440F-8225-2D02A24AA561}">
      <dgm:prSet custT="1"/>
      <dgm:spPr/>
      <dgm:t>
        <a:bodyPr/>
        <a:lstStyle/>
        <a:p>
          <a:r>
            <a:rPr lang="en-US" sz="2000" baseline="0"/>
            <a:t>Chegg - chegg.com </a:t>
          </a:r>
          <a:endParaRPr lang="en-US" sz="2000"/>
        </a:p>
      </dgm:t>
    </dgm:pt>
    <dgm:pt modelId="{9688D21B-8DE5-4FAF-ADC0-CF0C2A389A26}" type="parTrans" cxnId="{5B070251-50C2-4B50-943C-964B2A46CEB4}">
      <dgm:prSet/>
      <dgm:spPr/>
      <dgm:t>
        <a:bodyPr/>
        <a:lstStyle/>
        <a:p>
          <a:endParaRPr lang="en-US"/>
        </a:p>
      </dgm:t>
    </dgm:pt>
    <dgm:pt modelId="{5B0A6415-CF50-451C-A4B4-91337A9CAA3A}" type="sibTrans" cxnId="{5B070251-50C2-4B50-943C-964B2A46CEB4}">
      <dgm:prSet/>
      <dgm:spPr/>
      <dgm:t>
        <a:bodyPr/>
        <a:lstStyle/>
        <a:p>
          <a:endParaRPr lang="en-US"/>
        </a:p>
      </dgm:t>
    </dgm:pt>
    <dgm:pt modelId="{659708C2-9884-45E6-B4A5-9F2BF4C2B833}">
      <dgm:prSet custT="1"/>
      <dgm:spPr/>
      <dgm:t>
        <a:bodyPr/>
        <a:lstStyle/>
        <a:p>
          <a:r>
            <a:rPr lang="en-US" sz="2000" baseline="0" dirty="0"/>
            <a:t>College Raptor- </a:t>
          </a:r>
          <a:r>
            <a:rPr lang="en-US" sz="2000" baseline="0" dirty="0" err="1"/>
            <a:t>collegeraptor.com</a:t>
          </a:r>
          <a:endParaRPr lang="en-US" sz="2000" dirty="0"/>
        </a:p>
      </dgm:t>
    </dgm:pt>
    <dgm:pt modelId="{07D3B7A2-351A-4611-9654-56B9C67EF651}" type="parTrans" cxnId="{F13984CB-92BF-46BE-9384-0F024C011F94}">
      <dgm:prSet/>
      <dgm:spPr/>
      <dgm:t>
        <a:bodyPr/>
        <a:lstStyle/>
        <a:p>
          <a:endParaRPr lang="en-US"/>
        </a:p>
      </dgm:t>
    </dgm:pt>
    <dgm:pt modelId="{E2E564BF-C924-4747-B4C0-344F6322A4BD}" type="sibTrans" cxnId="{F13984CB-92BF-46BE-9384-0F024C011F94}">
      <dgm:prSet/>
      <dgm:spPr/>
      <dgm:t>
        <a:bodyPr/>
        <a:lstStyle/>
        <a:p>
          <a:endParaRPr lang="en-US"/>
        </a:p>
      </dgm:t>
    </dgm:pt>
    <dgm:pt modelId="{38A4FF28-DD45-0D40-8712-F1EFC53E2E08}" type="pres">
      <dgm:prSet presAssocID="{9F722D92-E3FD-48A0-86F1-5930C6435333}" presName="linear" presStyleCnt="0">
        <dgm:presLayoutVars>
          <dgm:animLvl val="lvl"/>
          <dgm:resizeHandles val="exact"/>
        </dgm:presLayoutVars>
      </dgm:prSet>
      <dgm:spPr/>
    </dgm:pt>
    <dgm:pt modelId="{75D60947-07C8-F644-A51F-1446D7ABBF76}" type="pres">
      <dgm:prSet presAssocID="{E4E3BB7F-00B5-409D-8289-17B96F92F9D9}" presName="parentText" presStyleLbl="node1" presStyleIdx="0" presStyleCnt="8">
        <dgm:presLayoutVars>
          <dgm:chMax val="0"/>
          <dgm:bulletEnabled val="1"/>
        </dgm:presLayoutVars>
      </dgm:prSet>
      <dgm:spPr/>
    </dgm:pt>
    <dgm:pt modelId="{74C19019-7EB1-8341-854C-7C35A00E18C6}" type="pres">
      <dgm:prSet presAssocID="{ED055E5F-E8D5-432F-838E-9558647586DD}" presName="spacer" presStyleCnt="0"/>
      <dgm:spPr/>
    </dgm:pt>
    <dgm:pt modelId="{5D6F0594-D24C-AB47-98F4-8309217C08C3}" type="pres">
      <dgm:prSet presAssocID="{E2CA5405-64AD-4FCE-AF41-5994B2C75771}" presName="parentText" presStyleLbl="node1" presStyleIdx="1" presStyleCnt="8">
        <dgm:presLayoutVars>
          <dgm:chMax val="0"/>
          <dgm:bulletEnabled val="1"/>
        </dgm:presLayoutVars>
      </dgm:prSet>
      <dgm:spPr/>
    </dgm:pt>
    <dgm:pt modelId="{B09EE89D-50C9-9A42-8C6F-3C215397A4E3}" type="pres">
      <dgm:prSet presAssocID="{0A20DD4F-EFF4-4175-90D5-BB9192C432D6}" presName="spacer" presStyleCnt="0"/>
      <dgm:spPr/>
    </dgm:pt>
    <dgm:pt modelId="{BC79120A-5C5A-214A-8FA9-1BC4BB3A4338}" type="pres">
      <dgm:prSet presAssocID="{A1881669-ADC1-456C-B451-D973EA668F27}" presName="parentText" presStyleLbl="node1" presStyleIdx="2" presStyleCnt="8">
        <dgm:presLayoutVars>
          <dgm:chMax val="0"/>
          <dgm:bulletEnabled val="1"/>
        </dgm:presLayoutVars>
      </dgm:prSet>
      <dgm:spPr/>
    </dgm:pt>
    <dgm:pt modelId="{BE6BB5F0-D100-5443-BBC9-BFB5AF169FAB}" type="pres">
      <dgm:prSet presAssocID="{3AC26DC8-1223-45F4-8A2C-917CD462B164}" presName="spacer" presStyleCnt="0"/>
      <dgm:spPr/>
    </dgm:pt>
    <dgm:pt modelId="{9291F7C0-CAA0-B541-A948-A4E21C2CA024}" type="pres">
      <dgm:prSet presAssocID="{C9E7D348-EF92-469C-BE3C-1A13CB287CA0}" presName="parentText" presStyleLbl="node1" presStyleIdx="3" presStyleCnt="8">
        <dgm:presLayoutVars>
          <dgm:chMax val="0"/>
          <dgm:bulletEnabled val="1"/>
        </dgm:presLayoutVars>
      </dgm:prSet>
      <dgm:spPr/>
    </dgm:pt>
    <dgm:pt modelId="{20F6520B-DA42-A94B-AEEB-F3BE0EBBDF5E}" type="pres">
      <dgm:prSet presAssocID="{287D60CE-3C53-4D73-B9E1-7421C19C8EBE}" presName="spacer" presStyleCnt="0"/>
      <dgm:spPr/>
    </dgm:pt>
    <dgm:pt modelId="{85473E90-AA7A-9A41-8657-0D13D9B2E26F}" type="pres">
      <dgm:prSet presAssocID="{E29DD991-ECEC-45C1-B580-47589140E1DB}" presName="parentText" presStyleLbl="node1" presStyleIdx="4" presStyleCnt="8">
        <dgm:presLayoutVars>
          <dgm:chMax val="0"/>
          <dgm:bulletEnabled val="1"/>
        </dgm:presLayoutVars>
      </dgm:prSet>
      <dgm:spPr/>
    </dgm:pt>
    <dgm:pt modelId="{8AAE8206-C365-1843-82FB-7CFD9E840AFC}" type="pres">
      <dgm:prSet presAssocID="{80028C3E-228D-4642-BCBF-555C34F3680E}" presName="spacer" presStyleCnt="0"/>
      <dgm:spPr/>
    </dgm:pt>
    <dgm:pt modelId="{81859A7A-266B-CA4E-AB05-46C184537170}" type="pres">
      <dgm:prSet presAssocID="{5178C50C-1099-427B-A5C9-EBBFF9FB1138}" presName="parentText" presStyleLbl="node1" presStyleIdx="5" presStyleCnt="8">
        <dgm:presLayoutVars>
          <dgm:chMax val="0"/>
          <dgm:bulletEnabled val="1"/>
        </dgm:presLayoutVars>
      </dgm:prSet>
      <dgm:spPr/>
    </dgm:pt>
    <dgm:pt modelId="{7A2A83F2-E2C2-024F-8EF6-43D8864D7E2D}" type="pres">
      <dgm:prSet presAssocID="{ACA2CF0E-328E-4657-B72C-72BA148489E5}" presName="spacer" presStyleCnt="0"/>
      <dgm:spPr/>
    </dgm:pt>
    <dgm:pt modelId="{5091464B-C619-AE40-A2C7-E0BC8A0EB747}" type="pres">
      <dgm:prSet presAssocID="{A6CA0C44-6F1C-440F-8225-2D02A24AA561}" presName="parentText" presStyleLbl="node1" presStyleIdx="6" presStyleCnt="8">
        <dgm:presLayoutVars>
          <dgm:chMax val="0"/>
          <dgm:bulletEnabled val="1"/>
        </dgm:presLayoutVars>
      </dgm:prSet>
      <dgm:spPr/>
    </dgm:pt>
    <dgm:pt modelId="{F61020AB-F612-9E4D-BD23-44E63D3EA8B6}" type="pres">
      <dgm:prSet presAssocID="{5B0A6415-CF50-451C-A4B4-91337A9CAA3A}" presName="spacer" presStyleCnt="0"/>
      <dgm:spPr/>
    </dgm:pt>
    <dgm:pt modelId="{BCDF311B-34B5-294D-9156-55D28613A762}" type="pres">
      <dgm:prSet presAssocID="{659708C2-9884-45E6-B4A5-9F2BF4C2B833}" presName="parentText" presStyleLbl="node1" presStyleIdx="7" presStyleCnt="8">
        <dgm:presLayoutVars>
          <dgm:chMax val="0"/>
          <dgm:bulletEnabled val="1"/>
        </dgm:presLayoutVars>
      </dgm:prSet>
      <dgm:spPr/>
    </dgm:pt>
  </dgm:ptLst>
  <dgm:cxnLst>
    <dgm:cxn modelId="{E0AFA51A-0272-4F21-A340-85449235C246}" srcId="{9F722D92-E3FD-48A0-86F1-5930C6435333}" destId="{5178C50C-1099-427B-A5C9-EBBFF9FB1138}" srcOrd="5" destOrd="0" parTransId="{1E03E19C-EB0C-4EDD-8598-41C21C3B98AE}" sibTransId="{ACA2CF0E-328E-4657-B72C-72BA148489E5}"/>
    <dgm:cxn modelId="{733F136D-11B0-5742-82E0-B24EA0E74AEB}" type="presOf" srcId="{E29DD991-ECEC-45C1-B580-47589140E1DB}" destId="{85473E90-AA7A-9A41-8657-0D13D9B2E26F}" srcOrd="0" destOrd="0" presId="urn:microsoft.com/office/officeart/2005/8/layout/vList2"/>
    <dgm:cxn modelId="{5B070251-50C2-4B50-943C-964B2A46CEB4}" srcId="{9F722D92-E3FD-48A0-86F1-5930C6435333}" destId="{A6CA0C44-6F1C-440F-8225-2D02A24AA561}" srcOrd="6" destOrd="0" parTransId="{9688D21B-8DE5-4FAF-ADC0-CF0C2A389A26}" sibTransId="{5B0A6415-CF50-451C-A4B4-91337A9CAA3A}"/>
    <dgm:cxn modelId="{5CC7E651-533E-F84C-80C9-BB01493B539B}" type="presOf" srcId="{E4E3BB7F-00B5-409D-8289-17B96F92F9D9}" destId="{75D60947-07C8-F644-A51F-1446D7ABBF76}" srcOrd="0" destOrd="0" presId="urn:microsoft.com/office/officeart/2005/8/layout/vList2"/>
    <dgm:cxn modelId="{F3EB0F74-0264-B24B-AC0D-E369C1FB3F36}" type="presOf" srcId="{659708C2-9884-45E6-B4A5-9F2BF4C2B833}" destId="{BCDF311B-34B5-294D-9156-55D28613A762}" srcOrd="0" destOrd="0" presId="urn:microsoft.com/office/officeart/2005/8/layout/vList2"/>
    <dgm:cxn modelId="{AD5E1E74-92FD-9C4F-96C6-B185CB3ECB45}" type="presOf" srcId="{9F722D92-E3FD-48A0-86F1-5930C6435333}" destId="{38A4FF28-DD45-0D40-8712-F1EFC53E2E08}" srcOrd="0" destOrd="0" presId="urn:microsoft.com/office/officeart/2005/8/layout/vList2"/>
    <dgm:cxn modelId="{D20B1455-2834-F644-A1C6-CEC6A90E03C7}" type="presOf" srcId="{5178C50C-1099-427B-A5C9-EBBFF9FB1138}" destId="{81859A7A-266B-CA4E-AB05-46C184537170}" srcOrd="0" destOrd="0" presId="urn:microsoft.com/office/officeart/2005/8/layout/vList2"/>
    <dgm:cxn modelId="{9718B975-0090-43F8-BFDD-3331E884DF0B}" srcId="{9F722D92-E3FD-48A0-86F1-5930C6435333}" destId="{E4E3BB7F-00B5-409D-8289-17B96F92F9D9}" srcOrd="0" destOrd="0" parTransId="{BAE78C2D-BF6A-4AB7-B2BA-7066253AF7DF}" sibTransId="{ED055E5F-E8D5-432F-838E-9558647586DD}"/>
    <dgm:cxn modelId="{58F490A1-73D5-45DB-8F7F-43775E4998B0}" srcId="{9F722D92-E3FD-48A0-86F1-5930C6435333}" destId="{E29DD991-ECEC-45C1-B580-47589140E1DB}" srcOrd="4" destOrd="0" parTransId="{70061A38-5A53-45D0-84F4-6C3621221710}" sibTransId="{80028C3E-228D-4642-BCBF-555C34F3680E}"/>
    <dgm:cxn modelId="{E1B66FAE-AA33-1242-BE68-F67E702359AF}" type="presOf" srcId="{A1881669-ADC1-456C-B451-D973EA668F27}" destId="{BC79120A-5C5A-214A-8FA9-1BC4BB3A4338}" srcOrd="0" destOrd="0" presId="urn:microsoft.com/office/officeart/2005/8/layout/vList2"/>
    <dgm:cxn modelId="{5206D9AE-F1B3-1B4D-BEB4-365EAF096059}" type="presOf" srcId="{E2CA5405-64AD-4FCE-AF41-5994B2C75771}" destId="{5D6F0594-D24C-AB47-98F4-8309217C08C3}" srcOrd="0" destOrd="0" presId="urn:microsoft.com/office/officeart/2005/8/layout/vList2"/>
    <dgm:cxn modelId="{F13984CB-92BF-46BE-9384-0F024C011F94}" srcId="{9F722D92-E3FD-48A0-86F1-5930C6435333}" destId="{659708C2-9884-45E6-B4A5-9F2BF4C2B833}" srcOrd="7" destOrd="0" parTransId="{07D3B7A2-351A-4611-9654-56B9C67EF651}" sibTransId="{E2E564BF-C924-4747-B4C0-344F6322A4BD}"/>
    <dgm:cxn modelId="{6BC2BDDE-EB8B-4B07-96C8-8C771487F697}" srcId="{9F722D92-E3FD-48A0-86F1-5930C6435333}" destId="{E2CA5405-64AD-4FCE-AF41-5994B2C75771}" srcOrd="1" destOrd="0" parTransId="{0D5DA7F9-15AE-42EE-901E-48EAAC7FF0F3}" sibTransId="{0A20DD4F-EFF4-4175-90D5-BB9192C432D6}"/>
    <dgm:cxn modelId="{12B765E0-6E62-CF42-8CA1-D647B7143FC5}" type="presOf" srcId="{A6CA0C44-6F1C-440F-8225-2D02A24AA561}" destId="{5091464B-C619-AE40-A2C7-E0BC8A0EB747}" srcOrd="0" destOrd="0" presId="urn:microsoft.com/office/officeart/2005/8/layout/vList2"/>
    <dgm:cxn modelId="{4BDA25EF-A44E-4BEF-9DAF-7E533FE89100}" srcId="{9F722D92-E3FD-48A0-86F1-5930C6435333}" destId="{A1881669-ADC1-456C-B451-D973EA668F27}" srcOrd="2" destOrd="0" parTransId="{BAD89F61-5E20-4920-91B3-C822546233C5}" sibTransId="{3AC26DC8-1223-45F4-8A2C-917CD462B164}"/>
    <dgm:cxn modelId="{2DD3D6F6-7638-B84B-892D-BB85F726F7C4}" type="presOf" srcId="{C9E7D348-EF92-469C-BE3C-1A13CB287CA0}" destId="{9291F7C0-CAA0-B541-A948-A4E21C2CA024}" srcOrd="0" destOrd="0" presId="urn:microsoft.com/office/officeart/2005/8/layout/vList2"/>
    <dgm:cxn modelId="{4729D9FF-C9D8-410E-941F-482295663F87}" srcId="{9F722D92-E3FD-48A0-86F1-5930C6435333}" destId="{C9E7D348-EF92-469C-BE3C-1A13CB287CA0}" srcOrd="3" destOrd="0" parTransId="{022D9C86-B57E-444B-96EC-0FCF050A6B67}" sibTransId="{287D60CE-3C53-4D73-B9E1-7421C19C8EBE}"/>
    <dgm:cxn modelId="{B531367B-C06E-A240-BB3C-68C05C4BD65D}" type="presParOf" srcId="{38A4FF28-DD45-0D40-8712-F1EFC53E2E08}" destId="{75D60947-07C8-F644-A51F-1446D7ABBF76}" srcOrd="0" destOrd="0" presId="urn:microsoft.com/office/officeart/2005/8/layout/vList2"/>
    <dgm:cxn modelId="{3981E4C1-1A28-594F-B645-9197DCB13AB5}" type="presParOf" srcId="{38A4FF28-DD45-0D40-8712-F1EFC53E2E08}" destId="{74C19019-7EB1-8341-854C-7C35A00E18C6}" srcOrd="1" destOrd="0" presId="urn:microsoft.com/office/officeart/2005/8/layout/vList2"/>
    <dgm:cxn modelId="{54CDBA17-7323-5E40-8A47-81F6E2C3F54B}" type="presParOf" srcId="{38A4FF28-DD45-0D40-8712-F1EFC53E2E08}" destId="{5D6F0594-D24C-AB47-98F4-8309217C08C3}" srcOrd="2" destOrd="0" presId="urn:microsoft.com/office/officeart/2005/8/layout/vList2"/>
    <dgm:cxn modelId="{2DCBD0ED-0CC8-6C4D-B8CC-D84D31895B30}" type="presParOf" srcId="{38A4FF28-DD45-0D40-8712-F1EFC53E2E08}" destId="{B09EE89D-50C9-9A42-8C6F-3C215397A4E3}" srcOrd="3" destOrd="0" presId="urn:microsoft.com/office/officeart/2005/8/layout/vList2"/>
    <dgm:cxn modelId="{1C4362F1-18A1-654B-AA45-6286A8CDC979}" type="presParOf" srcId="{38A4FF28-DD45-0D40-8712-F1EFC53E2E08}" destId="{BC79120A-5C5A-214A-8FA9-1BC4BB3A4338}" srcOrd="4" destOrd="0" presId="urn:microsoft.com/office/officeart/2005/8/layout/vList2"/>
    <dgm:cxn modelId="{949DF370-1E92-B44B-8434-E09E6800BC0F}" type="presParOf" srcId="{38A4FF28-DD45-0D40-8712-F1EFC53E2E08}" destId="{BE6BB5F0-D100-5443-BBC9-BFB5AF169FAB}" srcOrd="5" destOrd="0" presId="urn:microsoft.com/office/officeart/2005/8/layout/vList2"/>
    <dgm:cxn modelId="{9F7F7E51-B03C-7141-8839-EB1184539A81}" type="presParOf" srcId="{38A4FF28-DD45-0D40-8712-F1EFC53E2E08}" destId="{9291F7C0-CAA0-B541-A948-A4E21C2CA024}" srcOrd="6" destOrd="0" presId="urn:microsoft.com/office/officeart/2005/8/layout/vList2"/>
    <dgm:cxn modelId="{0DDB129F-5B02-F341-8914-50D47649D8C1}" type="presParOf" srcId="{38A4FF28-DD45-0D40-8712-F1EFC53E2E08}" destId="{20F6520B-DA42-A94B-AEEB-F3BE0EBBDF5E}" srcOrd="7" destOrd="0" presId="urn:microsoft.com/office/officeart/2005/8/layout/vList2"/>
    <dgm:cxn modelId="{186F3496-B560-E147-86F0-719CFA3574E9}" type="presParOf" srcId="{38A4FF28-DD45-0D40-8712-F1EFC53E2E08}" destId="{85473E90-AA7A-9A41-8657-0D13D9B2E26F}" srcOrd="8" destOrd="0" presId="urn:microsoft.com/office/officeart/2005/8/layout/vList2"/>
    <dgm:cxn modelId="{680B6E16-F319-4642-8CF3-B39B1E266601}" type="presParOf" srcId="{38A4FF28-DD45-0D40-8712-F1EFC53E2E08}" destId="{8AAE8206-C365-1843-82FB-7CFD9E840AFC}" srcOrd="9" destOrd="0" presId="urn:microsoft.com/office/officeart/2005/8/layout/vList2"/>
    <dgm:cxn modelId="{A45EE1B6-D936-3E4A-961F-9A74D17CB419}" type="presParOf" srcId="{38A4FF28-DD45-0D40-8712-F1EFC53E2E08}" destId="{81859A7A-266B-CA4E-AB05-46C184537170}" srcOrd="10" destOrd="0" presId="urn:microsoft.com/office/officeart/2005/8/layout/vList2"/>
    <dgm:cxn modelId="{F6B6E527-0C67-9746-8191-7C47C282CD34}" type="presParOf" srcId="{38A4FF28-DD45-0D40-8712-F1EFC53E2E08}" destId="{7A2A83F2-E2C2-024F-8EF6-43D8864D7E2D}" srcOrd="11" destOrd="0" presId="urn:microsoft.com/office/officeart/2005/8/layout/vList2"/>
    <dgm:cxn modelId="{668B353B-57BD-404A-9892-68E6FEF17B2A}" type="presParOf" srcId="{38A4FF28-DD45-0D40-8712-F1EFC53E2E08}" destId="{5091464B-C619-AE40-A2C7-E0BC8A0EB747}" srcOrd="12" destOrd="0" presId="urn:microsoft.com/office/officeart/2005/8/layout/vList2"/>
    <dgm:cxn modelId="{236734E0-805D-784F-B719-E1A53E5CA1E9}" type="presParOf" srcId="{38A4FF28-DD45-0D40-8712-F1EFC53E2E08}" destId="{F61020AB-F612-9E4D-BD23-44E63D3EA8B6}" srcOrd="13" destOrd="0" presId="urn:microsoft.com/office/officeart/2005/8/layout/vList2"/>
    <dgm:cxn modelId="{9F518280-CB55-4146-9798-C246B186A1FD}" type="presParOf" srcId="{38A4FF28-DD45-0D40-8712-F1EFC53E2E08}" destId="{BCDF311B-34B5-294D-9156-55D28613A762}"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F62168-BB81-44BA-903A-714F5F7A673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C2EBF8A-E9DC-415E-973D-82B0F2D66BF5}">
      <dgm:prSet/>
      <dgm:spPr/>
      <dgm:t>
        <a:bodyPr/>
        <a:lstStyle/>
        <a:p>
          <a:pPr>
            <a:defRPr b="1"/>
          </a:pPr>
          <a:r>
            <a:rPr lang="en-US"/>
            <a:t>There are various ways to apply </a:t>
          </a:r>
        </a:p>
      </dgm:t>
    </dgm:pt>
    <dgm:pt modelId="{137A51B5-C137-452E-B8D3-5386C0F9AEA7}" type="parTrans" cxnId="{FFF2DC3A-E330-4CFD-A948-AD0D229DDE75}">
      <dgm:prSet/>
      <dgm:spPr/>
      <dgm:t>
        <a:bodyPr/>
        <a:lstStyle/>
        <a:p>
          <a:endParaRPr lang="en-US" sz="2800"/>
        </a:p>
      </dgm:t>
    </dgm:pt>
    <dgm:pt modelId="{94E24690-FD79-4D66-A914-EDEB7B9B0025}" type="sibTrans" cxnId="{FFF2DC3A-E330-4CFD-A948-AD0D229DDE75}">
      <dgm:prSet/>
      <dgm:spPr/>
      <dgm:t>
        <a:bodyPr/>
        <a:lstStyle/>
        <a:p>
          <a:endParaRPr lang="en-US"/>
        </a:p>
      </dgm:t>
    </dgm:pt>
    <dgm:pt modelId="{1790F711-9CD9-4782-BB77-5AC3E515B469}">
      <dgm:prSet/>
      <dgm:spPr/>
      <dgm:t>
        <a:bodyPr/>
        <a:lstStyle/>
        <a:p>
          <a:pPr>
            <a:defRPr b="1"/>
          </a:pPr>
          <a:r>
            <a:rPr lang="en-US" dirty="0"/>
            <a:t>All students must connect </a:t>
          </a:r>
          <a:r>
            <a:rPr lang="en-US" dirty="0" err="1"/>
            <a:t>Xello</a:t>
          </a:r>
          <a:r>
            <a:rPr lang="en-US" dirty="0"/>
            <a:t> to Common App</a:t>
          </a:r>
        </a:p>
        <a:p>
          <a:pPr>
            <a:defRPr b="1"/>
          </a:pPr>
          <a:endParaRPr lang="en-US" dirty="0"/>
        </a:p>
      </dgm:t>
    </dgm:pt>
    <dgm:pt modelId="{2BBDD239-73D2-42E5-807D-F5D8FE4265EA}" type="parTrans" cxnId="{4B1C1926-1DA2-4D39-B232-B821B8C756BB}">
      <dgm:prSet/>
      <dgm:spPr/>
      <dgm:t>
        <a:bodyPr/>
        <a:lstStyle/>
        <a:p>
          <a:endParaRPr lang="en-US" sz="2800"/>
        </a:p>
      </dgm:t>
    </dgm:pt>
    <dgm:pt modelId="{011C7C02-881A-4625-9651-1AA50604F034}" type="sibTrans" cxnId="{4B1C1926-1DA2-4D39-B232-B821B8C756BB}">
      <dgm:prSet/>
      <dgm:spPr/>
      <dgm:t>
        <a:bodyPr/>
        <a:lstStyle/>
        <a:p>
          <a:endParaRPr lang="en-US"/>
        </a:p>
      </dgm:t>
    </dgm:pt>
    <dgm:pt modelId="{E2B3573B-F586-4A1F-A223-FBCD61F8883B}">
      <dgm:prSet/>
      <dgm:spPr/>
      <dgm:t>
        <a:bodyPr/>
        <a:lstStyle/>
        <a:p>
          <a:pPr>
            <a:defRPr b="1"/>
          </a:pPr>
          <a:r>
            <a:rPr lang="en-US"/>
            <a:t>If student not applying through Common App they still MUST add college to Xello college list</a:t>
          </a:r>
        </a:p>
      </dgm:t>
    </dgm:pt>
    <dgm:pt modelId="{DAD0F259-4EB6-466C-8C6A-FE377870FE2E}" type="parTrans" cxnId="{09436B12-9F0C-448D-8B41-60C03E97D865}">
      <dgm:prSet/>
      <dgm:spPr/>
      <dgm:t>
        <a:bodyPr/>
        <a:lstStyle/>
        <a:p>
          <a:endParaRPr lang="en-US" sz="2800"/>
        </a:p>
      </dgm:t>
    </dgm:pt>
    <dgm:pt modelId="{11876511-E15A-42C2-A3F5-0944BD24829B}" type="sibTrans" cxnId="{09436B12-9F0C-448D-8B41-60C03E97D865}">
      <dgm:prSet/>
      <dgm:spPr/>
      <dgm:t>
        <a:bodyPr/>
        <a:lstStyle/>
        <a:p>
          <a:endParaRPr lang="en-US"/>
        </a:p>
      </dgm:t>
    </dgm:pt>
    <dgm:pt modelId="{D3D005EA-DB75-419F-BA8C-878256B0F877}" type="pres">
      <dgm:prSet presAssocID="{99F62168-BB81-44BA-903A-714F5F7A673A}" presName="hierChild1" presStyleCnt="0">
        <dgm:presLayoutVars>
          <dgm:chPref val="1"/>
          <dgm:dir/>
          <dgm:animOne val="branch"/>
          <dgm:animLvl val="lvl"/>
          <dgm:resizeHandles/>
        </dgm:presLayoutVars>
      </dgm:prSet>
      <dgm:spPr/>
    </dgm:pt>
    <dgm:pt modelId="{EF5E0B7F-D2CC-4482-8C48-B08B215C3C8B}" type="pres">
      <dgm:prSet presAssocID="{AC2EBF8A-E9DC-415E-973D-82B0F2D66BF5}" presName="hierRoot1" presStyleCnt="0"/>
      <dgm:spPr/>
    </dgm:pt>
    <dgm:pt modelId="{F584D175-3FE3-4449-8FB2-270234FEBF93}" type="pres">
      <dgm:prSet presAssocID="{AC2EBF8A-E9DC-415E-973D-82B0F2D66BF5}" presName="composite" presStyleCnt="0"/>
      <dgm:spPr/>
    </dgm:pt>
    <dgm:pt modelId="{96E0C8C7-36D3-4C33-A7D4-58F66891CFFF}" type="pres">
      <dgm:prSet presAssocID="{AC2EBF8A-E9DC-415E-973D-82B0F2D66BF5}" presName="background" presStyleLbl="node0" presStyleIdx="0" presStyleCnt="3"/>
      <dgm:spPr/>
    </dgm:pt>
    <dgm:pt modelId="{0F419B1A-862B-4073-8658-1AF4C175DF72}" type="pres">
      <dgm:prSet presAssocID="{AC2EBF8A-E9DC-415E-973D-82B0F2D66BF5}" presName="text" presStyleLbl="fgAcc0" presStyleIdx="0" presStyleCnt="3">
        <dgm:presLayoutVars>
          <dgm:chPref val="3"/>
        </dgm:presLayoutVars>
      </dgm:prSet>
      <dgm:spPr/>
    </dgm:pt>
    <dgm:pt modelId="{EF30A6A4-5B34-4F53-9561-D8D66182BAA1}" type="pres">
      <dgm:prSet presAssocID="{AC2EBF8A-E9DC-415E-973D-82B0F2D66BF5}" presName="hierChild2" presStyleCnt="0"/>
      <dgm:spPr/>
    </dgm:pt>
    <dgm:pt modelId="{A6502A25-45E1-4FB7-A230-076B2C7C0EEB}" type="pres">
      <dgm:prSet presAssocID="{1790F711-9CD9-4782-BB77-5AC3E515B469}" presName="hierRoot1" presStyleCnt="0"/>
      <dgm:spPr/>
    </dgm:pt>
    <dgm:pt modelId="{B8EF7A51-22A7-4AEF-AEDB-93029CF7CF39}" type="pres">
      <dgm:prSet presAssocID="{1790F711-9CD9-4782-BB77-5AC3E515B469}" presName="composite" presStyleCnt="0"/>
      <dgm:spPr/>
    </dgm:pt>
    <dgm:pt modelId="{F3644949-1688-4B40-B660-6DBD8D812DE8}" type="pres">
      <dgm:prSet presAssocID="{1790F711-9CD9-4782-BB77-5AC3E515B469}" presName="background" presStyleLbl="node0" presStyleIdx="1" presStyleCnt="3"/>
      <dgm:spPr/>
    </dgm:pt>
    <dgm:pt modelId="{F46F964F-F5DD-4DE5-AA93-1AE7749EBBF6}" type="pres">
      <dgm:prSet presAssocID="{1790F711-9CD9-4782-BB77-5AC3E515B469}" presName="text" presStyleLbl="fgAcc0" presStyleIdx="1" presStyleCnt="3">
        <dgm:presLayoutVars>
          <dgm:chPref val="3"/>
        </dgm:presLayoutVars>
      </dgm:prSet>
      <dgm:spPr/>
    </dgm:pt>
    <dgm:pt modelId="{86032BC9-090C-4FB3-98CB-BF8A9E5490BB}" type="pres">
      <dgm:prSet presAssocID="{1790F711-9CD9-4782-BB77-5AC3E515B469}" presName="hierChild2" presStyleCnt="0"/>
      <dgm:spPr/>
    </dgm:pt>
    <dgm:pt modelId="{74B1F7D7-2B6E-4D68-8C9E-9A404EF2D786}" type="pres">
      <dgm:prSet presAssocID="{E2B3573B-F586-4A1F-A223-FBCD61F8883B}" presName="hierRoot1" presStyleCnt="0"/>
      <dgm:spPr/>
    </dgm:pt>
    <dgm:pt modelId="{4F96FE17-C1C5-49B9-917B-CF25452D2C53}" type="pres">
      <dgm:prSet presAssocID="{E2B3573B-F586-4A1F-A223-FBCD61F8883B}" presName="composite" presStyleCnt="0"/>
      <dgm:spPr/>
    </dgm:pt>
    <dgm:pt modelId="{3FC69124-7B39-41C9-B0CA-C226B7C2E0AB}" type="pres">
      <dgm:prSet presAssocID="{E2B3573B-F586-4A1F-A223-FBCD61F8883B}" presName="background" presStyleLbl="node0" presStyleIdx="2" presStyleCnt="3"/>
      <dgm:spPr/>
    </dgm:pt>
    <dgm:pt modelId="{8D7D9AD3-80A2-4C3E-87FB-4FDA3F836B36}" type="pres">
      <dgm:prSet presAssocID="{E2B3573B-F586-4A1F-A223-FBCD61F8883B}" presName="text" presStyleLbl="fgAcc0" presStyleIdx="2" presStyleCnt="3">
        <dgm:presLayoutVars>
          <dgm:chPref val="3"/>
        </dgm:presLayoutVars>
      </dgm:prSet>
      <dgm:spPr/>
    </dgm:pt>
    <dgm:pt modelId="{DBBB6D00-563C-495E-89E9-488731BDBDF6}" type="pres">
      <dgm:prSet presAssocID="{E2B3573B-F586-4A1F-A223-FBCD61F8883B}" presName="hierChild2" presStyleCnt="0"/>
      <dgm:spPr/>
    </dgm:pt>
  </dgm:ptLst>
  <dgm:cxnLst>
    <dgm:cxn modelId="{09436B12-9F0C-448D-8B41-60C03E97D865}" srcId="{99F62168-BB81-44BA-903A-714F5F7A673A}" destId="{E2B3573B-F586-4A1F-A223-FBCD61F8883B}" srcOrd="2" destOrd="0" parTransId="{DAD0F259-4EB6-466C-8C6A-FE377870FE2E}" sibTransId="{11876511-E15A-42C2-A3F5-0944BD24829B}"/>
    <dgm:cxn modelId="{4B1C1926-1DA2-4D39-B232-B821B8C756BB}" srcId="{99F62168-BB81-44BA-903A-714F5F7A673A}" destId="{1790F711-9CD9-4782-BB77-5AC3E515B469}" srcOrd="1" destOrd="0" parTransId="{2BBDD239-73D2-42E5-807D-F5D8FE4265EA}" sibTransId="{011C7C02-881A-4625-9651-1AA50604F034}"/>
    <dgm:cxn modelId="{C8F03B2C-4336-4104-A9AA-BFCBE171D794}" type="presOf" srcId="{1790F711-9CD9-4782-BB77-5AC3E515B469}" destId="{F46F964F-F5DD-4DE5-AA93-1AE7749EBBF6}" srcOrd="0" destOrd="0" presId="urn:microsoft.com/office/officeart/2005/8/layout/hierarchy1"/>
    <dgm:cxn modelId="{FFF2DC3A-E330-4CFD-A948-AD0D229DDE75}" srcId="{99F62168-BB81-44BA-903A-714F5F7A673A}" destId="{AC2EBF8A-E9DC-415E-973D-82B0F2D66BF5}" srcOrd="0" destOrd="0" parTransId="{137A51B5-C137-452E-B8D3-5386C0F9AEA7}" sibTransId="{94E24690-FD79-4D66-A914-EDEB7B9B0025}"/>
    <dgm:cxn modelId="{4A2A9299-0D5C-456B-84EA-7C7C5BFAF93C}" type="presOf" srcId="{99F62168-BB81-44BA-903A-714F5F7A673A}" destId="{D3D005EA-DB75-419F-BA8C-878256B0F877}" srcOrd="0" destOrd="0" presId="urn:microsoft.com/office/officeart/2005/8/layout/hierarchy1"/>
    <dgm:cxn modelId="{CD6BCDCC-4956-4C7B-9DAA-3403A267D585}" type="presOf" srcId="{E2B3573B-F586-4A1F-A223-FBCD61F8883B}" destId="{8D7D9AD3-80A2-4C3E-87FB-4FDA3F836B36}" srcOrd="0" destOrd="0" presId="urn:microsoft.com/office/officeart/2005/8/layout/hierarchy1"/>
    <dgm:cxn modelId="{59F0CAD3-1739-4B33-BBBD-8BC542A03BFE}" type="presOf" srcId="{AC2EBF8A-E9DC-415E-973D-82B0F2D66BF5}" destId="{0F419B1A-862B-4073-8658-1AF4C175DF72}" srcOrd="0" destOrd="0" presId="urn:microsoft.com/office/officeart/2005/8/layout/hierarchy1"/>
    <dgm:cxn modelId="{2CE05855-4D7A-4EC1-96BA-799814E081E9}" type="presParOf" srcId="{D3D005EA-DB75-419F-BA8C-878256B0F877}" destId="{EF5E0B7F-D2CC-4482-8C48-B08B215C3C8B}" srcOrd="0" destOrd="0" presId="urn:microsoft.com/office/officeart/2005/8/layout/hierarchy1"/>
    <dgm:cxn modelId="{FDD99172-D6CF-4FA2-B01B-5C85BE84D63E}" type="presParOf" srcId="{EF5E0B7F-D2CC-4482-8C48-B08B215C3C8B}" destId="{F584D175-3FE3-4449-8FB2-270234FEBF93}" srcOrd="0" destOrd="0" presId="urn:microsoft.com/office/officeart/2005/8/layout/hierarchy1"/>
    <dgm:cxn modelId="{FD6F3A78-060D-4E41-B62F-ABEEEFA1043E}" type="presParOf" srcId="{F584D175-3FE3-4449-8FB2-270234FEBF93}" destId="{96E0C8C7-36D3-4C33-A7D4-58F66891CFFF}" srcOrd="0" destOrd="0" presId="urn:microsoft.com/office/officeart/2005/8/layout/hierarchy1"/>
    <dgm:cxn modelId="{9215EEB8-1A79-4F34-A012-2E07ACED3821}" type="presParOf" srcId="{F584D175-3FE3-4449-8FB2-270234FEBF93}" destId="{0F419B1A-862B-4073-8658-1AF4C175DF72}" srcOrd="1" destOrd="0" presId="urn:microsoft.com/office/officeart/2005/8/layout/hierarchy1"/>
    <dgm:cxn modelId="{9BCC459D-94AB-4432-B5FB-4FA55567F790}" type="presParOf" srcId="{EF5E0B7F-D2CC-4482-8C48-B08B215C3C8B}" destId="{EF30A6A4-5B34-4F53-9561-D8D66182BAA1}" srcOrd="1" destOrd="0" presId="urn:microsoft.com/office/officeart/2005/8/layout/hierarchy1"/>
    <dgm:cxn modelId="{B182092D-2578-4459-A2C2-10AFDA211B86}" type="presParOf" srcId="{D3D005EA-DB75-419F-BA8C-878256B0F877}" destId="{A6502A25-45E1-4FB7-A230-076B2C7C0EEB}" srcOrd="1" destOrd="0" presId="urn:microsoft.com/office/officeart/2005/8/layout/hierarchy1"/>
    <dgm:cxn modelId="{D6B4FD9C-AE13-4044-962C-EAC402A318C6}" type="presParOf" srcId="{A6502A25-45E1-4FB7-A230-076B2C7C0EEB}" destId="{B8EF7A51-22A7-4AEF-AEDB-93029CF7CF39}" srcOrd="0" destOrd="0" presId="urn:microsoft.com/office/officeart/2005/8/layout/hierarchy1"/>
    <dgm:cxn modelId="{C6ED8E43-CCCB-414E-B49F-8C2334F9CC7F}" type="presParOf" srcId="{B8EF7A51-22A7-4AEF-AEDB-93029CF7CF39}" destId="{F3644949-1688-4B40-B660-6DBD8D812DE8}" srcOrd="0" destOrd="0" presId="urn:microsoft.com/office/officeart/2005/8/layout/hierarchy1"/>
    <dgm:cxn modelId="{CE473531-A593-429D-915B-6AFE39FE92D1}" type="presParOf" srcId="{B8EF7A51-22A7-4AEF-AEDB-93029CF7CF39}" destId="{F46F964F-F5DD-4DE5-AA93-1AE7749EBBF6}" srcOrd="1" destOrd="0" presId="urn:microsoft.com/office/officeart/2005/8/layout/hierarchy1"/>
    <dgm:cxn modelId="{423C47EF-C9C7-4985-B22F-24CDF0FDB152}" type="presParOf" srcId="{A6502A25-45E1-4FB7-A230-076B2C7C0EEB}" destId="{86032BC9-090C-4FB3-98CB-BF8A9E5490BB}" srcOrd="1" destOrd="0" presId="urn:microsoft.com/office/officeart/2005/8/layout/hierarchy1"/>
    <dgm:cxn modelId="{1FEB2740-AC65-47DA-AFCA-C4C76B4953DB}" type="presParOf" srcId="{D3D005EA-DB75-419F-BA8C-878256B0F877}" destId="{74B1F7D7-2B6E-4D68-8C9E-9A404EF2D786}" srcOrd="2" destOrd="0" presId="urn:microsoft.com/office/officeart/2005/8/layout/hierarchy1"/>
    <dgm:cxn modelId="{1BDADDAA-00BA-4C1B-AFDD-FBBDE456FF7B}" type="presParOf" srcId="{74B1F7D7-2B6E-4D68-8C9E-9A404EF2D786}" destId="{4F96FE17-C1C5-49B9-917B-CF25452D2C53}" srcOrd="0" destOrd="0" presId="urn:microsoft.com/office/officeart/2005/8/layout/hierarchy1"/>
    <dgm:cxn modelId="{2F0B2EAD-921A-4F4D-AB09-7D4224B0E52D}" type="presParOf" srcId="{4F96FE17-C1C5-49B9-917B-CF25452D2C53}" destId="{3FC69124-7B39-41C9-B0CA-C226B7C2E0AB}" srcOrd="0" destOrd="0" presId="urn:microsoft.com/office/officeart/2005/8/layout/hierarchy1"/>
    <dgm:cxn modelId="{D8D9102F-ED58-4B6A-9A11-D98142BA0750}" type="presParOf" srcId="{4F96FE17-C1C5-49B9-917B-CF25452D2C53}" destId="{8D7D9AD3-80A2-4C3E-87FB-4FDA3F836B36}" srcOrd="1" destOrd="0" presId="urn:microsoft.com/office/officeart/2005/8/layout/hierarchy1"/>
    <dgm:cxn modelId="{654FD8C2-206D-46E1-90F3-7BE3F42A3D56}" type="presParOf" srcId="{74B1F7D7-2B6E-4D68-8C9E-9A404EF2D786}" destId="{DBBB6D00-563C-495E-89E9-488731BDBDF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625B50-F29E-49E7-B773-86720B7220F1}"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7DCEB568-07C7-4D04-9A7A-F9F3F3532D71}">
      <dgm:prSet/>
      <dgm:spPr/>
      <dgm:t>
        <a:bodyPr/>
        <a:lstStyle/>
        <a:p>
          <a:r>
            <a:rPr lang="en-US" dirty="0">
              <a:latin typeface="Calibri" panose="020F0502020204030204" pitchFamily="34" charset="0"/>
              <a:cs typeface="Calibri" panose="020F0502020204030204" pitchFamily="34" charset="0"/>
            </a:rPr>
            <a:t>Early Decision  </a:t>
          </a:r>
        </a:p>
        <a:p>
          <a:r>
            <a:rPr lang="en-US" dirty="0">
              <a:latin typeface="Calibri" panose="020F0502020204030204" pitchFamily="34" charset="0"/>
              <a:cs typeface="Calibri" panose="020F0502020204030204" pitchFamily="34" charset="0"/>
            </a:rPr>
            <a:t>a binding application to one college, non-refundable deposit, deadlines as early as October 15/November 1</a:t>
          </a:r>
        </a:p>
      </dgm:t>
    </dgm:pt>
    <dgm:pt modelId="{DC5C0D07-04E5-403E-9D51-B6675F84D85F}" type="parTrans" cxnId="{1E46B874-40B7-4D0D-B661-63011715F197}">
      <dgm:prSet/>
      <dgm:spPr/>
      <dgm:t>
        <a:bodyPr/>
        <a:lstStyle/>
        <a:p>
          <a:endParaRPr lang="en-US">
            <a:latin typeface="Calibri" panose="020F0502020204030204" pitchFamily="34" charset="0"/>
            <a:cs typeface="Calibri" panose="020F0502020204030204" pitchFamily="34" charset="0"/>
          </a:endParaRPr>
        </a:p>
      </dgm:t>
    </dgm:pt>
    <dgm:pt modelId="{D73E44E3-7492-45EB-A547-D9C8595D9E13}" type="sibTrans" cxnId="{1E46B874-40B7-4D0D-B661-63011715F197}">
      <dgm:prSet/>
      <dgm:spPr/>
      <dgm:t>
        <a:bodyPr/>
        <a:lstStyle/>
        <a:p>
          <a:endParaRPr lang="en-US">
            <a:latin typeface="Calibri" panose="020F0502020204030204" pitchFamily="34" charset="0"/>
            <a:cs typeface="Calibri" panose="020F0502020204030204" pitchFamily="34" charset="0"/>
          </a:endParaRPr>
        </a:p>
      </dgm:t>
    </dgm:pt>
    <dgm:pt modelId="{5C2E1B2C-CBC8-465A-BC3C-3DCEF95D9D11}">
      <dgm:prSet/>
      <dgm:spPr/>
      <dgm:t>
        <a:bodyPr/>
        <a:lstStyle/>
        <a:p>
          <a:r>
            <a:rPr lang="en-US" dirty="0">
              <a:latin typeface="Calibri" panose="020F0502020204030204" pitchFamily="34" charset="0"/>
              <a:cs typeface="Calibri" panose="020F0502020204030204" pitchFamily="34" charset="0"/>
            </a:rPr>
            <a:t>Early Action </a:t>
          </a:r>
        </a:p>
        <a:p>
          <a:r>
            <a:rPr lang="en-US" dirty="0">
              <a:latin typeface="Calibri" panose="020F0502020204030204" pitchFamily="34" charset="0"/>
              <a:cs typeface="Calibri" panose="020F0502020204030204" pitchFamily="34" charset="0"/>
            </a:rPr>
            <a:t>not binding, hear back from college sooner, must decide by May 1</a:t>
          </a:r>
        </a:p>
      </dgm:t>
    </dgm:pt>
    <dgm:pt modelId="{5E75A2A3-8FB8-4B52-AB00-5BD9D85C7C8D}" type="parTrans" cxnId="{36AA8555-2CF4-4878-8997-F7A05AD560DC}">
      <dgm:prSet/>
      <dgm:spPr/>
      <dgm:t>
        <a:bodyPr/>
        <a:lstStyle/>
        <a:p>
          <a:endParaRPr lang="en-US">
            <a:latin typeface="Calibri" panose="020F0502020204030204" pitchFamily="34" charset="0"/>
            <a:cs typeface="Calibri" panose="020F0502020204030204" pitchFamily="34" charset="0"/>
          </a:endParaRPr>
        </a:p>
      </dgm:t>
    </dgm:pt>
    <dgm:pt modelId="{FE666007-B53E-4F9B-BB48-D6586C53F31B}" type="sibTrans" cxnId="{36AA8555-2CF4-4878-8997-F7A05AD560DC}">
      <dgm:prSet/>
      <dgm:spPr/>
      <dgm:t>
        <a:bodyPr/>
        <a:lstStyle/>
        <a:p>
          <a:endParaRPr lang="en-US">
            <a:latin typeface="Calibri" panose="020F0502020204030204" pitchFamily="34" charset="0"/>
            <a:cs typeface="Calibri" panose="020F0502020204030204" pitchFamily="34" charset="0"/>
          </a:endParaRPr>
        </a:p>
      </dgm:t>
    </dgm:pt>
    <dgm:pt modelId="{1CEC6321-1FF6-4D29-93D7-6CF0DAA0E3FD}">
      <dgm:prSet/>
      <dgm:spPr/>
      <dgm:t>
        <a:bodyPr/>
        <a:lstStyle/>
        <a:p>
          <a:r>
            <a:rPr lang="en-US" dirty="0">
              <a:latin typeface="Calibri" panose="020F0502020204030204" pitchFamily="34" charset="0"/>
              <a:cs typeface="Calibri" panose="020F0502020204030204" pitchFamily="34" charset="0"/>
            </a:rPr>
            <a:t>Priority Decision</a:t>
          </a:r>
        </a:p>
        <a:p>
          <a:r>
            <a:rPr lang="en-US" dirty="0">
              <a:latin typeface="Calibri" panose="020F0502020204030204" pitchFamily="34" charset="0"/>
              <a:cs typeface="Calibri" panose="020F0502020204030204" pitchFamily="34" charset="0"/>
            </a:rPr>
            <a:t> not binding, comes before regular decision, may give you priority decision on housing, scholarships</a:t>
          </a:r>
        </a:p>
      </dgm:t>
    </dgm:pt>
    <dgm:pt modelId="{BB6BF28A-3B9F-4B5A-A9D8-1CEA10549D6D}" type="parTrans" cxnId="{32A2AD74-582F-427B-82B8-837E46953F5E}">
      <dgm:prSet/>
      <dgm:spPr/>
      <dgm:t>
        <a:bodyPr/>
        <a:lstStyle/>
        <a:p>
          <a:endParaRPr lang="en-US">
            <a:latin typeface="Calibri" panose="020F0502020204030204" pitchFamily="34" charset="0"/>
            <a:cs typeface="Calibri" panose="020F0502020204030204" pitchFamily="34" charset="0"/>
          </a:endParaRPr>
        </a:p>
      </dgm:t>
    </dgm:pt>
    <dgm:pt modelId="{63762453-B011-43D5-B409-2786AB468EED}" type="sibTrans" cxnId="{32A2AD74-582F-427B-82B8-837E46953F5E}">
      <dgm:prSet/>
      <dgm:spPr/>
      <dgm:t>
        <a:bodyPr/>
        <a:lstStyle/>
        <a:p>
          <a:endParaRPr lang="en-US">
            <a:latin typeface="Calibri" panose="020F0502020204030204" pitchFamily="34" charset="0"/>
            <a:cs typeface="Calibri" panose="020F0502020204030204" pitchFamily="34" charset="0"/>
          </a:endParaRPr>
        </a:p>
      </dgm:t>
    </dgm:pt>
    <dgm:pt modelId="{50C3D565-AA59-4D99-AA27-02C99995DADB}">
      <dgm:prSet/>
      <dgm:spPr/>
      <dgm:t>
        <a:bodyPr/>
        <a:lstStyle/>
        <a:p>
          <a:r>
            <a:rPr lang="en-US" dirty="0">
              <a:latin typeface="Calibri" panose="020F0502020204030204" pitchFamily="34" charset="0"/>
              <a:cs typeface="Calibri" panose="020F0502020204030204" pitchFamily="34" charset="0"/>
            </a:rPr>
            <a:t>Regular Decision</a:t>
          </a:r>
        </a:p>
        <a:p>
          <a:r>
            <a:rPr lang="en-US" dirty="0">
              <a:latin typeface="Calibri" panose="020F0502020204030204" pitchFamily="34" charset="0"/>
              <a:cs typeface="Calibri" panose="020F0502020204030204" pitchFamily="34" charset="0"/>
            </a:rPr>
            <a:t> deadline usually between November - May</a:t>
          </a:r>
        </a:p>
      </dgm:t>
    </dgm:pt>
    <dgm:pt modelId="{E887F1EF-F703-443D-8F43-86D275FB1587}" type="parTrans" cxnId="{3D80364D-CFB0-46AA-99A3-63D431B14733}">
      <dgm:prSet/>
      <dgm:spPr/>
      <dgm:t>
        <a:bodyPr/>
        <a:lstStyle/>
        <a:p>
          <a:endParaRPr lang="en-US">
            <a:latin typeface="Calibri" panose="020F0502020204030204" pitchFamily="34" charset="0"/>
            <a:cs typeface="Calibri" panose="020F0502020204030204" pitchFamily="34" charset="0"/>
          </a:endParaRPr>
        </a:p>
      </dgm:t>
    </dgm:pt>
    <dgm:pt modelId="{A683BA37-B41F-4994-A193-B948905F3D37}" type="sibTrans" cxnId="{3D80364D-CFB0-46AA-99A3-63D431B14733}">
      <dgm:prSet/>
      <dgm:spPr/>
      <dgm:t>
        <a:bodyPr/>
        <a:lstStyle/>
        <a:p>
          <a:endParaRPr lang="en-US">
            <a:latin typeface="Calibri" panose="020F0502020204030204" pitchFamily="34" charset="0"/>
            <a:cs typeface="Calibri" panose="020F0502020204030204" pitchFamily="34" charset="0"/>
          </a:endParaRPr>
        </a:p>
      </dgm:t>
    </dgm:pt>
    <dgm:pt modelId="{4967F5FB-7CC8-42D1-A14F-2B1CC891DA43}">
      <dgm:prSet/>
      <dgm:spPr/>
      <dgm:t>
        <a:bodyPr/>
        <a:lstStyle/>
        <a:p>
          <a:r>
            <a:rPr lang="en-US" dirty="0">
              <a:latin typeface="Calibri" panose="020F0502020204030204" pitchFamily="34" charset="0"/>
              <a:cs typeface="Calibri" panose="020F0502020204030204" pitchFamily="34" charset="0"/>
            </a:rPr>
            <a:t>Rolling Admission </a:t>
          </a:r>
        </a:p>
        <a:p>
          <a:r>
            <a:rPr lang="en-US" dirty="0">
              <a:latin typeface="Calibri" panose="020F0502020204030204" pitchFamily="34" charset="0"/>
              <a:cs typeface="Calibri" panose="020F0502020204030204" pitchFamily="34" charset="0"/>
            </a:rPr>
            <a:t>students are accepted all year long</a:t>
          </a:r>
        </a:p>
      </dgm:t>
    </dgm:pt>
    <dgm:pt modelId="{699BBD37-AA5F-498E-970A-A6E62BA2AFC2}" type="parTrans" cxnId="{F539CFA0-69B6-4D49-917B-79C61B9A906D}">
      <dgm:prSet/>
      <dgm:spPr/>
      <dgm:t>
        <a:bodyPr/>
        <a:lstStyle/>
        <a:p>
          <a:endParaRPr lang="en-US">
            <a:latin typeface="Calibri" panose="020F0502020204030204" pitchFamily="34" charset="0"/>
            <a:cs typeface="Calibri" panose="020F0502020204030204" pitchFamily="34" charset="0"/>
          </a:endParaRPr>
        </a:p>
      </dgm:t>
    </dgm:pt>
    <dgm:pt modelId="{137167F0-FCC4-4BE0-9389-7F2C3F07EA01}" type="sibTrans" cxnId="{F539CFA0-69B6-4D49-917B-79C61B9A906D}">
      <dgm:prSet/>
      <dgm:spPr/>
      <dgm:t>
        <a:bodyPr/>
        <a:lstStyle/>
        <a:p>
          <a:endParaRPr lang="en-US">
            <a:latin typeface="Calibri" panose="020F0502020204030204" pitchFamily="34" charset="0"/>
            <a:cs typeface="Calibri" panose="020F0502020204030204" pitchFamily="34" charset="0"/>
          </a:endParaRPr>
        </a:p>
      </dgm:t>
    </dgm:pt>
    <dgm:pt modelId="{7B0FB749-DE04-400F-BB13-CE89CEF63509}" type="pres">
      <dgm:prSet presAssocID="{0C625B50-F29E-49E7-B773-86720B7220F1}" presName="diagram" presStyleCnt="0">
        <dgm:presLayoutVars>
          <dgm:dir/>
          <dgm:resizeHandles val="exact"/>
        </dgm:presLayoutVars>
      </dgm:prSet>
      <dgm:spPr/>
    </dgm:pt>
    <dgm:pt modelId="{4F2EE908-BFAD-4AFD-8716-D074D69915EC}" type="pres">
      <dgm:prSet presAssocID="{7DCEB568-07C7-4D04-9A7A-F9F3F3532D71}" presName="node" presStyleLbl="node1" presStyleIdx="0" presStyleCnt="5">
        <dgm:presLayoutVars>
          <dgm:bulletEnabled val="1"/>
        </dgm:presLayoutVars>
      </dgm:prSet>
      <dgm:spPr/>
    </dgm:pt>
    <dgm:pt modelId="{FD3E24CF-8F92-4B24-B206-9F3C841AAC7B}" type="pres">
      <dgm:prSet presAssocID="{D73E44E3-7492-45EB-A547-D9C8595D9E13}" presName="sibTrans" presStyleCnt="0"/>
      <dgm:spPr/>
    </dgm:pt>
    <dgm:pt modelId="{4E284496-B735-4284-8077-9ED74C6124E6}" type="pres">
      <dgm:prSet presAssocID="{5C2E1B2C-CBC8-465A-BC3C-3DCEF95D9D11}" presName="node" presStyleLbl="node1" presStyleIdx="1" presStyleCnt="5">
        <dgm:presLayoutVars>
          <dgm:bulletEnabled val="1"/>
        </dgm:presLayoutVars>
      </dgm:prSet>
      <dgm:spPr/>
    </dgm:pt>
    <dgm:pt modelId="{88E96AF0-4F5B-4FA4-A991-5AFBE5445304}" type="pres">
      <dgm:prSet presAssocID="{FE666007-B53E-4F9B-BB48-D6586C53F31B}" presName="sibTrans" presStyleCnt="0"/>
      <dgm:spPr/>
    </dgm:pt>
    <dgm:pt modelId="{C02E0294-BE41-4D17-9F5E-6D8FD2AD009D}" type="pres">
      <dgm:prSet presAssocID="{1CEC6321-1FF6-4D29-93D7-6CF0DAA0E3FD}" presName="node" presStyleLbl="node1" presStyleIdx="2" presStyleCnt="5">
        <dgm:presLayoutVars>
          <dgm:bulletEnabled val="1"/>
        </dgm:presLayoutVars>
      </dgm:prSet>
      <dgm:spPr/>
    </dgm:pt>
    <dgm:pt modelId="{F7931B7C-A64C-4934-A124-6626F75A8FED}" type="pres">
      <dgm:prSet presAssocID="{63762453-B011-43D5-B409-2786AB468EED}" presName="sibTrans" presStyleCnt="0"/>
      <dgm:spPr/>
    </dgm:pt>
    <dgm:pt modelId="{DD99BB51-E459-4EBD-BADC-C28B97E7F1C4}" type="pres">
      <dgm:prSet presAssocID="{50C3D565-AA59-4D99-AA27-02C99995DADB}" presName="node" presStyleLbl="node1" presStyleIdx="3" presStyleCnt="5">
        <dgm:presLayoutVars>
          <dgm:bulletEnabled val="1"/>
        </dgm:presLayoutVars>
      </dgm:prSet>
      <dgm:spPr/>
    </dgm:pt>
    <dgm:pt modelId="{2A658EE7-2E97-4CA6-9E1D-DF5F5BE92D4A}" type="pres">
      <dgm:prSet presAssocID="{A683BA37-B41F-4994-A193-B948905F3D37}" presName="sibTrans" presStyleCnt="0"/>
      <dgm:spPr/>
    </dgm:pt>
    <dgm:pt modelId="{C86EDEC9-FB28-4CCE-809A-00A630D28F5B}" type="pres">
      <dgm:prSet presAssocID="{4967F5FB-7CC8-42D1-A14F-2B1CC891DA43}" presName="node" presStyleLbl="node1" presStyleIdx="4" presStyleCnt="5">
        <dgm:presLayoutVars>
          <dgm:bulletEnabled val="1"/>
        </dgm:presLayoutVars>
      </dgm:prSet>
      <dgm:spPr/>
    </dgm:pt>
  </dgm:ptLst>
  <dgm:cxnLst>
    <dgm:cxn modelId="{0DDBB914-AC04-4EED-B453-8AB7AA72355A}" type="presOf" srcId="{50C3D565-AA59-4D99-AA27-02C99995DADB}" destId="{DD99BB51-E459-4EBD-BADC-C28B97E7F1C4}" srcOrd="0" destOrd="0" presId="urn:microsoft.com/office/officeart/2005/8/layout/default"/>
    <dgm:cxn modelId="{3D80364D-CFB0-46AA-99A3-63D431B14733}" srcId="{0C625B50-F29E-49E7-B773-86720B7220F1}" destId="{50C3D565-AA59-4D99-AA27-02C99995DADB}" srcOrd="3" destOrd="0" parTransId="{E887F1EF-F703-443D-8F43-86D275FB1587}" sibTransId="{A683BA37-B41F-4994-A193-B948905F3D37}"/>
    <dgm:cxn modelId="{32A2AD74-582F-427B-82B8-837E46953F5E}" srcId="{0C625B50-F29E-49E7-B773-86720B7220F1}" destId="{1CEC6321-1FF6-4D29-93D7-6CF0DAA0E3FD}" srcOrd="2" destOrd="0" parTransId="{BB6BF28A-3B9F-4B5A-A9D8-1CEA10549D6D}" sibTransId="{63762453-B011-43D5-B409-2786AB468EED}"/>
    <dgm:cxn modelId="{1E46B874-40B7-4D0D-B661-63011715F197}" srcId="{0C625B50-F29E-49E7-B773-86720B7220F1}" destId="{7DCEB568-07C7-4D04-9A7A-F9F3F3532D71}" srcOrd="0" destOrd="0" parTransId="{DC5C0D07-04E5-403E-9D51-B6675F84D85F}" sibTransId="{D73E44E3-7492-45EB-A547-D9C8595D9E13}"/>
    <dgm:cxn modelId="{36AA8555-2CF4-4878-8997-F7A05AD560DC}" srcId="{0C625B50-F29E-49E7-B773-86720B7220F1}" destId="{5C2E1B2C-CBC8-465A-BC3C-3DCEF95D9D11}" srcOrd="1" destOrd="0" parTransId="{5E75A2A3-8FB8-4B52-AB00-5BD9D85C7C8D}" sibTransId="{FE666007-B53E-4F9B-BB48-D6586C53F31B}"/>
    <dgm:cxn modelId="{95D0A87D-3C26-4637-AD3D-3A11910E5B2C}" type="presOf" srcId="{7DCEB568-07C7-4D04-9A7A-F9F3F3532D71}" destId="{4F2EE908-BFAD-4AFD-8716-D074D69915EC}" srcOrd="0" destOrd="0" presId="urn:microsoft.com/office/officeart/2005/8/layout/default"/>
    <dgm:cxn modelId="{4C13A17E-0C81-47D0-8D60-F4653FC192DD}" type="presOf" srcId="{5C2E1B2C-CBC8-465A-BC3C-3DCEF95D9D11}" destId="{4E284496-B735-4284-8077-9ED74C6124E6}" srcOrd="0" destOrd="0" presId="urn:microsoft.com/office/officeart/2005/8/layout/default"/>
    <dgm:cxn modelId="{F539CFA0-69B6-4D49-917B-79C61B9A906D}" srcId="{0C625B50-F29E-49E7-B773-86720B7220F1}" destId="{4967F5FB-7CC8-42D1-A14F-2B1CC891DA43}" srcOrd="4" destOrd="0" parTransId="{699BBD37-AA5F-498E-970A-A6E62BA2AFC2}" sibTransId="{137167F0-FCC4-4BE0-9389-7F2C3F07EA01}"/>
    <dgm:cxn modelId="{D16503AE-4768-4548-8386-5FB76B79D080}" type="presOf" srcId="{0C625B50-F29E-49E7-B773-86720B7220F1}" destId="{7B0FB749-DE04-400F-BB13-CE89CEF63509}" srcOrd="0" destOrd="0" presId="urn:microsoft.com/office/officeart/2005/8/layout/default"/>
    <dgm:cxn modelId="{32B114D6-B59A-482E-A7C4-D799F4E913FC}" type="presOf" srcId="{4967F5FB-7CC8-42D1-A14F-2B1CC891DA43}" destId="{C86EDEC9-FB28-4CCE-809A-00A630D28F5B}" srcOrd="0" destOrd="0" presId="urn:microsoft.com/office/officeart/2005/8/layout/default"/>
    <dgm:cxn modelId="{494557D6-4ABE-4314-BFCD-910D5E359603}" type="presOf" srcId="{1CEC6321-1FF6-4D29-93D7-6CF0DAA0E3FD}" destId="{C02E0294-BE41-4D17-9F5E-6D8FD2AD009D}" srcOrd="0" destOrd="0" presId="urn:microsoft.com/office/officeart/2005/8/layout/default"/>
    <dgm:cxn modelId="{524C19AF-C88A-4CA6-8A23-BD10C42FF2B3}" type="presParOf" srcId="{7B0FB749-DE04-400F-BB13-CE89CEF63509}" destId="{4F2EE908-BFAD-4AFD-8716-D074D69915EC}" srcOrd="0" destOrd="0" presId="urn:microsoft.com/office/officeart/2005/8/layout/default"/>
    <dgm:cxn modelId="{41DD9C99-58F8-4D23-AAD1-AD163AF7BCD1}" type="presParOf" srcId="{7B0FB749-DE04-400F-BB13-CE89CEF63509}" destId="{FD3E24CF-8F92-4B24-B206-9F3C841AAC7B}" srcOrd="1" destOrd="0" presId="urn:microsoft.com/office/officeart/2005/8/layout/default"/>
    <dgm:cxn modelId="{FFDB6936-9CAE-430E-B8B7-E22C6D12EDAE}" type="presParOf" srcId="{7B0FB749-DE04-400F-BB13-CE89CEF63509}" destId="{4E284496-B735-4284-8077-9ED74C6124E6}" srcOrd="2" destOrd="0" presId="urn:microsoft.com/office/officeart/2005/8/layout/default"/>
    <dgm:cxn modelId="{6A22C516-8F80-4F82-B053-ADB435887391}" type="presParOf" srcId="{7B0FB749-DE04-400F-BB13-CE89CEF63509}" destId="{88E96AF0-4F5B-4FA4-A991-5AFBE5445304}" srcOrd="3" destOrd="0" presId="urn:microsoft.com/office/officeart/2005/8/layout/default"/>
    <dgm:cxn modelId="{AD25D14D-9BB2-4799-BD06-0EDA4EC15042}" type="presParOf" srcId="{7B0FB749-DE04-400F-BB13-CE89CEF63509}" destId="{C02E0294-BE41-4D17-9F5E-6D8FD2AD009D}" srcOrd="4" destOrd="0" presId="urn:microsoft.com/office/officeart/2005/8/layout/default"/>
    <dgm:cxn modelId="{E172CB5F-62D5-4D6B-B8DB-D48CB0E728FD}" type="presParOf" srcId="{7B0FB749-DE04-400F-BB13-CE89CEF63509}" destId="{F7931B7C-A64C-4934-A124-6626F75A8FED}" srcOrd="5" destOrd="0" presId="urn:microsoft.com/office/officeart/2005/8/layout/default"/>
    <dgm:cxn modelId="{6B1CE5E4-7DFE-4B01-BA95-878024E26B4C}" type="presParOf" srcId="{7B0FB749-DE04-400F-BB13-CE89CEF63509}" destId="{DD99BB51-E459-4EBD-BADC-C28B97E7F1C4}" srcOrd="6" destOrd="0" presId="urn:microsoft.com/office/officeart/2005/8/layout/default"/>
    <dgm:cxn modelId="{9EC91013-2C47-4FE3-84B6-29C689A61E18}" type="presParOf" srcId="{7B0FB749-DE04-400F-BB13-CE89CEF63509}" destId="{2A658EE7-2E97-4CA6-9E1D-DF5F5BE92D4A}" srcOrd="7" destOrd="0" presId="urn:microsoft.com/office/officeart/2005/8/layout/default"/>
    <dgm:cxn modelId="{3838BC1F-549D-49A0-AF17-18EECF808974}" type="presParOf" srcId="{7B0FB749-DE04-400F-BB13-CE89CEF63509}" destId="{C86EDEC9-FB28-4CCE-809A-00A630D28F5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FC4A1E4-DEF8-4206-8CC6-935C7A9EF2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E85137-8425-4FDC-9F8D-5491C5DAC282}">
      <dgm:prSet/>
      <dgm:spPr/>
      <dgm:t>
        <a:bodyPr/>
        <a:lstStyle/>
        <a:p>
          <a:r>
            <a:rPr lang="en-US" dirty="0">
              <a:latin typeface="Calibri" panose="020F0502020204030204" pitchFamily="34" charset="0"/>
              <a:cs typeface="Calibri" panose="020F0502020204030204" pitchFamily="34" charset="0"/>
            </a:rPr>
            <a:t>Who to ask</a:t>
          </a:r>
        </a:p>
      </dgm:t>
    </dgm:pt>
    <dgm:pt modelId="{F89F4C40-E37F-4375-88CF-535C09E6F837}" type="parTrans" cxnId="{F0A0A48A-80F7-486C-A66C-F311F68940E4}">
      <dgm:prSet/>
      <dgm:spPr/>
      <dgm:t>
        <a:bodyPr/>
        <a:lstStyle/>
        <a:p>
          <a:endParaRPr lang="en-US">
            <a:latin typeface="Calibri" panose="020F0502020204030204" pitchFamily="34" charset="0"/>
            <a:cs typeface="Calibri" panose="020F0502020204030204" pitchFamily="34" charset="0"/>
          </a:endParaRPr>
        </a:p>
      </dgm:t>
    </dgm:pt>
    <dgm:pt modelId="{3CCB4EE4-89D1-4ECA-A71B-1FA12959C3CB}" type="sibTrans" cxnId="{F0A0A48A-80F7-486C-A66C-F311F68940E4}">
      <dgm:prSet/>
      <dgm:spPr/>
      <dgm:t>
        <a:bodyPr/>
        <a:lstStyle/>
        <a:p>
          <a:endParaRPr lang="en-US">
            <a:latin typeface="Calibri" panose="020F0502020204030204" pitchFamily="34" charset="0"/>
            <a:cs typeface="Calibri" panose="020F0502020204030204" pitchFamily="34" charset="0"/>
          </a:endParaRPr>
        </a:p>
      </dgm:t>
    </dgm:pt>
    <dgm:pt modelId="{E4A25609-CC68-4642-B08C-C7C7048D3598}">
      <dgm:prSet/>
      <dgm:spPr/>
      <dgm:t>
        <a:bodyPr/>
        <a:lstStyle/>
        <a:p>
          <a:r>
            <a:rPr lang="en-US" dirty="0">
              <a:latin typeface="Calibri" panose="020F0502020204030204" pitchFamily="34" charset="0"/>
              <a:cs typeface="Calibri" panose="020F0502020204030204" pitchFamily="34" charset="0"/>
            </a:rPr>
            <a:t>Min 3 week notice</a:t>
          </a:r>
        </a:p>
      </dgm:t>
    </dgm:pt>
    <dgm:pt modelId="{AB8249A1-8D6B-4148-902E-44EFD99EC548}" type="parTrans" cxnId="{CC6F00F4-400A-4FC9-BE9C-10A23114F684}">
      <dgm:prSet/>
      <dgm:spPr/>
      <dgm:t>
        <a:bodyPr/>
        <a:lstStyle/>
        <a:p>
          <a:endParaRPr lang="en-US">
            <a:latin typeface="Calibri" panose="020F0502020204030204" pitchFamily="34" charset="0"/>
            <a:cs typeface="Calibri" panose="020F0502020204030204" pitchFamily="34" charset="0"/>
          </a:endParaRPr>
        </a:p>
      </dgm:t>
    </dgm:pt>
    <dgm:pt modelId="{98FCE29E-BC49-43CA-91F5-89D3BAA7339C}" type="sibTrans" cxnId="{CC6F00F4-400A-4FC9-BE9C-10A23114F684}">
      <dgm:prSet/>
      <dgm:spPr/>
      <dgm:t>
        <a:bodyPr/>
        <a:lstStyle/>
        <a:p>
          <a:endParaRPr lang="en-US">
            <a:latin typeface="Calibri" panose="020F0502020204030204" pitchFamily="34" charset="0"/>
            <a:cs typeface="Calibri" panose="020F0502020204030204" pitchFamily="34" charset="0"/>
          </a:endParaRPr>
        </a:p>
      </dgm:t>
    </dgm:pt>
    <dgm:pt modelId="{C520CD34-98E0-473F-8646-98C2AB2A67CD}">
      <dgm:prSet/>
      <dgm:spPr/>
      <dgm:t>
        <a:bodyPr/>
        <a:lstStyle/>
        <a:p>
          <a:r>
            <a:rPr lang="en-US" dirty="0">
              <a:latin typeface="Calibri" panose="020F0502020204030204" pitchFamily="34" charset="0"/>
              <a:cs typeface="Calibri" panose="020F0502020204030204" pitchFamily="34" charset="0"/>
            </a:rPr>
            <a:t>Invite them to </a:t>
          </a:r>
          <a:r>
            <a:rPr lang="en-US" dirty="0" err="1">
              <a:latin typeface="Calibri" panose="020F0502020204030204" pitchFamily="34" charset="0"/>
              <a:cs typeface="Calibri" panose="020F0502020204030204" pitchFamily="34" charset="0"/>
            </a:rPr>
            <a:t>Xello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etc</a:t>
          </a:r>
          <a:endParaRPr lang="en-US" dirty="0">
            <a:latin typeface="Calibri" panose="020F0502020204030204" pitchFamily="34" charset="0"/>
            <a:cs typeface="Calibri" panose="020F0502020204030204" pitchFamily="34" charset="0"/>
          </a:endParaRPr>
        </a:p>
      </dgm:t>
    </dgm:pt>
    <dgm:pt modelId="{A6E56F34-30A6-4CE8-B188-8CF466E3F8D8}" type="parTrans" cxnId="{BF7AE4C0-D899-4B0E-A8CD-23368AF9AE87}">
      <dgm:prSet/>
      <dgm:spPr/>
      <dgm:t>
        <a:bodyPr/>
        <a:lstStyle/>
        <a:p>
          <a:endParaRPr lang="en-US">
            <a:latin typeface="Calibri" panose="020F0502020204030204" pitchFamily="34" charset="0"/>
            <a:cs typeface="Calibri" panose="020F0502020204030204" pitchFamily="34" charset="0"/>
          </a:endParaRPr>
        </a:p>
      </dgm:t>
    </dgm:pt>
    <dgm:pt modelId="{1B218F45-9EAB-4C66-88FA-A9E0B9295CED}" type="sibTrans" cxnId="{BF7AE4C0-D899-4B0E-A8CD-23368AF9AE87}">
      <dgm:prSet/>
      <dgm:spPr/>
      <dgm:t>
        <a:bodyPr/>
        <a:lstStyle/>
        <a:p>
          <a:endParaRPr lang="en-US">
            <a:latin typeface="Calibri" panose="020F0502020204030204" pitchFamily="34" charset="0"/>
            <a:cs typeface="Calibri" panose="020F0502020204030204" pitchFamily="34" charset="0"/>
          </a:endParaRPr>
        </a:p>
      </dgm:t>
    </dgm:pt>
    <dgm:pt modelId="{94384AEE-227B-456C-9D03-B1838EA58BBC}">
      <dgm:prSet/>
      <dgm:spPr/>
      <dgm:t>
        <a:bodyPr/>
        <a:lstStyle/>
        <a:p>
          <a:r>
            <a:rPr lang="en-US" dirty="0">
              <a:latin typeface="Calibri" panose="020F0502020204030204" pitchFamily="34" charset="0"/>
              <a:cs typeface="Calibri" panose="020F0502020204030204" pitchFamily="34" charset="0"/>
            </a:rPr>
            <a:t>FERPA - waive your rights - what does this mean?</a:t>
          </a:r>
        </a:p>
      </dgm:t>
    </dgm:pt>
    <dgm:pt modelId="{8A2FBA13-99D1-4B3A-88CA-4EAC346A2F5F}" type="parTrans" cxnId="{10C80F38-B2CE-4A40-8C1E-0AC8662FC2F6}">
      <dgm:prSet/>
      <dgm:spPr/>
      <dgm:t>
        <a:bodyPr/>
        <a:lstStyle/>
        <a:p>
          <a:endParaRPr lang="en-US">
            <a:latin typeface="Calibri" panose="020F0502020204030204" pitchFamily="34" charset="0"/>
            <a:cs typeface="Calibri" panose="020F0502020204030204" pitchFamily="34" charset="0"/>
          </a:endParaRPr>
        </a:p>
      </dgm:t>
    </dgm:pt>
    <dgm:pt modelId="{4A40E2A5-45D3-41B7-9664-E143B964F810}" type="sibTrans" cxnId="{10C80F38-B2CE-4A40-8C1E-0AC8662FC2F6}">
      <dgm:prSet/>
      <dgm:spPr/>
      <dgm:t>
        <a:bodyPr/>
        <a:lstStyle/>
        <a:p>
          <a:endParaRPr lang="en-US">
            <a:latin typeface="Calibri" panose="020F0502020204030204" pitchFamily="34" charset="0"/>
            <a:cs typeface="Calibri" panose="020F0502020204030204" pitchFamily="34" charset="0"/>
          </a:endParaRPr>
        </a:p>
      </dgm:t>
    </dgm:pt>
    <dgm:pt modelId="{ACBA57AC-64C3-E448-8D20-4D89462A1C43}">
      <dgm:prSet/>
      <dgm:spPr/>
      <dgm:t>
        <a:bodyPr/>
        <a:lstStyle/>
        <a:p>
          <a:r>
            <a:rPr lang="en-US" dirty="0">
              <a:latin typeface="Calibri" panose="020F0502020204030204" pitchFamily="34" charset="0"/>
              <a:cs typeface="Calibri" panose="020F0502020204030204" pitchFamily="34" charset="0"/>
            </a:rPr>
            <a:t>Resume</a:t>
          </a:r>
        </a:p>
      </dgm:t>
    </dgm:pt>
    <dgm:pt modelId="{88C7806C-8063-774C-B192-10FC8928845A}" type="parTrans" cxnId="{D7A2AE9A-1B54-4D49-B418-F7C66FAC6F51}">
      <dgm:prSet/>
      <dgm:spPr/>
      <dgm:t>
        <a:bodyPr/>
        <a:lstStyle/>
        <a:p>
          <a:endParaRPr lang="en-US"/>
        </a:p>
      </dgm:t>
    </dgm:pt>
    <dgm:pt modelId="{6CE85BF5-A37F-5142-A3D8-7B7C29F9D8BC}" type="sibTrans" cxnId="{D7A2AE9A-1B54-4D49-B418-F7C66FAC6F51}">
      <dgm:prSet/>
      <dgm:spPr/>
      <dgm:t>
        <a:bodyPr/>
        <a:lstStyle/>
        <a:p>
          <a:endParaRPr lang="en-US"/>
        </a:p>
      </dgm:t>
    </dgm:pt>
    <dgm:pt modelId="{487EB264-BFB5-44B8-B971-2BF0B312B7D5}" type="pres">
      <dgm:prSet presAssocID="{CFC4A1E4-DEF8-4206-8CC6-935C7A9EF246}" presName="linear" presStyleCnt="0">
        <dgm:presLayoutVars>
          <dgm:animLvl val="lvl"/>
          <dgm:resizeHandles val="exact"/>
        </dgm:presLayoutVars>
      </dgm:prSet>
      <dgm:spPr/>
    </dgm:pt>
    <dgm:pt modelId="{823C31E0-2E10-44CF-B6FA-6773B0C92014}" type="pres">
      <dgm:prSet presAssocID="{2FE85137-8425-4FDC-9F8D-5491C5DAC282}" presName="parentText" presStyleLbl="node1" presStyleIdx="0" presStyleCnt="5">
        <dgm:presLayoutVars>
          <dgm:chMax val="0"/>
          <dgm:bulletEnabled val="1"/>
        </dgm:presLayoutVars>
      </dgm:prSet>
      <dgm:spPr/>
    </dgm:pt>
    <dgm:pt modelId="{B0536C7E-1B65-49D4-938B-521F761E680E}" type="pres">
      <dgm:prSet presAssocID="{3CCB4EE4-89D1-4ECA-A71B-1FA12959C3CB}" presName="spacer" presStyleCnt="0"/>
      <dgm:spPr/>
    </dgm:pt>
    <dgm:pt modelId="{DE7150A6-3B59-417C-B5A8-3DA2CE893120}" type="pres">
      <dgm:prSet presAssocID="{E4A25609-CC68-4642-B08C-C7C7048D3598}" presName="parentText" presStyleLbl="node1" presStyleIdx="1" presStyleCnt="5">
        <dgm:presLayoutVars>
          <dgm:chMax val="0"/>
          <dgm:bulletEnabled val="1"/>
        </dgm:presLayoutVars>
      </dgm:prSet>
      <dgm:spPr/>
    </dgm:pt>
    <dgm:pt modelId="{077B2E73-F697-48DB-BF8A-7BD85A4830AA}" type="pres">
      <dgm:prSet presAssocID="{98FCE29E-BC49-43CA-91F5-89D3BAA7339C}" presName="spacer" presStyleCnt="0"/>
      <dgm:spPr/>
    </dgm:pt>
    <dgm:pt modelId="{870C35FC-B3C0-4E2E-A4BE-42C0FC1A93CD}" type="pres">
      <dgm:prSet presAssocID="{C520CD34-98E0-473F-8646-98C2AB2A67CD}" presName="parentText" presStyleLbl="node1" presStyleIdx="2" presStyleCnt="5">
        <dgm:presLayoutVars>
          <dgm:chMax val="0"/>
          <dgm:bulletEnabled val="1"/>
        </dgm:presLayoutVars>
      </dgm:prSet>
      <dgm:spPr/>
    </dgm:pt>
    <dgm:pt modelId="{85FC5FCD-6DC6-4F61-AABF-CBA26A6FCF5F}" type="pres">
      <dgm:prSet presAssocID="{1B218F45-9EAB-4C66-88FA-A9E0B9295CED}" presName="spacer" presStyleCnt="0"/>
      <dgm:spPr/>
    </dgm:pt>
    <dgm:pt modelId="{E920AF9F-52F6-F147-9CF4-935FC54824F8}" type="pres">
      <dgm:prSet presAssocID="{ACBA57AC-64C3-E448-8D20-4D89462A1C43}" presName="parentText" presStyleLbl="node1" presStyleIdx="3" presStyleCnt="5">
        <dgm:presLayoutVars>
          <dgm:chMax val="0"/>
          <dgm:bulletEnabled val="1"/>
        </dgm:presLayoutVars>
      </dgm:prSet>
      <dgm:spPr/>
    </dgm:pt>
    <dgm:pt modelId="{1CE74B8D-F02F-7540-AF5E-B511976C8C9B}" type="pres">
      <dgm:prSet presAssocID="{6CE85BF5-A37F-5142-A3D8-7B7C29F9D8BC}" presName="spacer" presStyleCnt="0"/>
      <dgm:spPr/>
    </dgm:pt>
    <dgm:pt modelId="{4B73E308-3A18-43CF-BA25-9C667D60C5AB}" type="pres">
      <dgm:prSet presAssocID="{94384AEE-227B-456C-9D03-B1838EA58BBC}" presName="parentText" presStyleLbl="node1" presStyleIdx="4" presStyleCnt="5">
        <dgm:presLayoutVars>
          <dgm:chMax val="0"/>
          <dgm:bulletEnabled val="1"/>
        </dgm:presLayoutVars>
      </dgm:prSet>
      <dgm:spPr/>
    </dgm:pt>
  </dgm:ptLst>
  <dgm:cxnLst>
    <dgm:cxn modelId="{10C80F38-B2CE-4A40-8C1E-0AC8662FC2F6}" srcId="{CFC4A1E4-DEF8-4206-8CC6-935C7A9EF246}" destId="{94384AEE-227B-456C-9D03-B1838EA58BBC}" srcOrd="4" destOrd="0" parTransId="{8A2FBA13-99D1-4B3A-88CA-4EAC346A2F5F}" sibTransId="{4A40E2A5-45D3-41B7-9664-E143B964F810}"/>
    <dgm:cxn modelId="{F536613A-7E42-EB48-8BD7-0E849D79E890}" type="presOf" srcId="{CFC4A1E4-DEF8-4206-8CC6-935C7A9EF246}" destId="{487EB264-BFB5-44B8-B971-2BF0B312B7D5}" srcOrd="0" destOrd="0" presId="urn:microsoft.com/office/officeart/2005/8/layout/vList2"/>
    <dgm:cxn modelId="{A9B58457-88EB-2E45-8405-283ABDD14217}" type="presOf" srcId="{ACBA57AC-64C3-E448-8D20-4D89462A1C43}" destId="{E920AF9F-52F6-F147-9CF4-935FC54824F8}" srcOrd="0" destOrd="0" presId="urn:microsoft.com/office/officeart/2005/8/layout/vList2"/>
    <dgm:cxn modelId="{80A5148A-3E5E-EA4E-803E-84A80EE05C2D}" type="presOf" srcId="{C520CD34-98E0-473F-8646-98C2AB2A67CD}" destId="{870C35FC-B3C0-4E2E-A4BE-42C0FC1A93CD}" srcOrd="0" destOrd="0" presId="urn:microsoft.com/office/officeart/2005/8/layout/vList2"/>
    <dgm:cxn modelId="{F0A0A48A-80F7-486C-A66C-F311F68940E4}" srcId="{CFC4A1E4-DEF8-4206-8CC6-935C7A9EF246}" destId="{2FE85137-8425-4FDC-9F8D-5491C5DAC282}" srcOrd="0" destOrd="0" parTransId="{F89F4C40-E37F-4375-88CF-535C09E6F837}" sibTransId="{3CCB4EE4-89D1-4ECA-A71B-1FA12959C3CB}"/>
    <dgm:cxn modelId="{D7A2AE9A-1B54-4D49-B418-F7C66FAC6F51}" srcId="{CFC4A1E4-DEF8-4206-8CC6-935C7A9EF246}" destId="{ACBA57AC-64C3-E448-8D20-4D89462A1C43}" srcOrd="3" destOrd="0" parTransId="{88C7806C-8063-774C-B192-10FC8928845A}" sibTransId="{6CE85BF5-A37F-5142-A3D8-7B7C29F9D8BC}"/>
    <dgm:cxn modelId="{BF7AE4C0-D899-4B0E-A8CD-23368AF9AE87}" srcId="{CFC4A1E4-DEF8-4206-8CC6-935C7A9EF246}" destId="{C520CD34-98E0-473F-8646-98C2AB2A67CD}" srcOrd="2" destOrd="0" parTransId="{A6E56F34-30A6-4CE8-B188-8CF466E3F8D8}" sibTransId="{1B218F45-9EAB-4C66-88FA-A9E0B9295CED}"/>
    <dgm:cxn modelId="{D356E0D7-260A-EF4C-AF39-70B3CF4B166E}" type="presOf" srcId="{94384AEE-227B-456C-9D03-B1838EA58BBC}" destId="{4B73E308-3A18-43CF-BA25-9C667D60C5AB}" srcOrd="0" destOrd="0" presId="urn:microsoft.com/office/officeart/2005/8/layout/vList2"/>
    <dgm:cxn modelId="{1A0ABDF1-C277-F84E-9C0F-CB24A44812AE}" type="presOf" srcId="{E4A25609-CC68-4642-B08C-C7C7048D3598}" destId="{DE7150A6-3B59-417C-B5A8-3DA2CE893120}" srcOrd="0" destOrd="0" presId="urn:microsoft.com/office/officeart/2005/8/layout/vList2"/>
    <dgm:cxn modelId="{AE719FF3-9117-0144-A852-A787B2A2B217}" type="presOf" srcId="{2FE85137-8425-4FDC-9F8D-5491C5DAC282}" destId="{823C31E0-2E10-44CF-B6FA-6773B0C92014}" srcOrd="0" destOrd="0" presId="urn:microsoft.com/office/officeart/2005/8/layout/vList2"/>
    <dgm:cxn modelId="{CC6F00F4-400A-4FC9-BE9C-10A23114F684}" srcId="{CFC4A1E4-DEF8-4206-8CC6-935C7A9EF246}" destId="{E4A25609-CC68-4642-B08C-C7C7048D3598}" srcOrd="1" destOrd="0" parTransId="{AB8249A1-8D6B-4148-902E-44EFD99EC548}" sibTransId="{98FCE29E-BC49-43CA-91F5-89D3BAA7339C}"/>
    <dgm:cxn modelId="{3371C44B-5705-8946-B329-7E934BED8D70}" type="presParOf" srcId="{487EB264-BFB5-44B8-B971-2BF0B312B7D5}" destId="{823C31E0-2E10-44CF-B6FA-6773B0C92014}" srcOrd="0" destOrd="0" presId="urn:microsoft.com/office/officeart/2005/8/layout/vList2"/>
    <dgm:cxn modelId="{39E4B940-630B-A547-9197-D799C442BC36}" type="presParOf" srcId="{487EB264-BFB5-44B8-B971-2BF0B312B7D5}" destId="{B0536C7E-1B65-49D4-938B-521F761E680E}" srcOrd="1" destOrd="0" presId="urn:microsoft.com/office/officeart/2005/8/layout/vList2"/>
    <dgm:cxn modelId="{CA5E37AE-889A-DC49-A90C-949CC9B6984E}" type="presParOf" srcId="{487EB264-BFB5-44B8-B971-2BF0B312B7D5}" destId="{DE7150A6-3B59-417C-B5A8-3DA2CE893120}" srcOrd="2" destOrd="0" presId="urn:microsoft.com/office/officeart/2005/8/layout/vList2"/>
    <dgm:cxn modelId="{A5C9B83F-8AAF-314A-9409-B01C0FB983E7}" type="presParOf" srcId="{487EB264-BFB5-44B8-B971-2BF0B312B7D5}" destId="{077B2E73-F697-48DB-BF8A-7BD85A4830AA}" srcOrd="3" destOrd="0" presId="urn:microsoft.com/office/officeart/2005/8/layout/vList2"/>
    <dgm:cxn modelId="{897FFF39-FC45-474D-AE99-121F4E5D883E}" type="presParOf" srcId="{487EB264-BFB5-44B8-B971-2BF0B312B7D5}" destId="{870C35FC-B3C0-4E2E-A4BE-42C0FC1A93CD}" srcOrd="4" destOrd="0" presId="urn:microsoft.com/office/officeart/2005/8/layout/vList2"/>
    <dgm:cxn modelId="{31E381A7-3E4D-C747-AC27-368DAEDB6649}" type="presParOf" srcId="{487EB264-BFB5-44B8-B971-2BF0B312B7D5}" destId="{85FC5FCD-6DC6-4F61-AABF-CBA26A6FCF5F}" srcOrd="5" destOrd="0" presId="urn:microsoft.com/office/officeart/2005/8/layout/vList2"/>
    <dgm:cxn modelId="{F3EAB6E6-9625-F546-AB20-10FF74E11E3B}" type="presParOf" srcId="{487EB264-BFB5-44B8-B971-2BF0B312B7D5}" destId="{E920AF9F-52F6-F147-9CF4-935FC54824F8}" srcOrd="6" destOrd="0" presId="urn:microsoft.com/office/officeart/2005/8/layout/vList2"/>
    <dgm:cxn modelId="{9E7CEA39-2964-B946-9286-977BA826F653}" type="presParOf" srcId="{487EB264-BFB5-44B8-B971-2BF0B312B7D5}" destId="{1CE74B8D-F02F-7540-AF5E-B511976C8C9B}" srcOrd="7" destOrd="0" presId="urn:microsoft.com/office/officeart/2005/8/layout/vList2"/>
    <dgm:cxn modelId="{9AB5B5FF-5BFB-1045-9173-EDB3C29C7370}" type="presParOf" srcId="{487EB264-BFB5-44B8-B971-2BF0B312B7D5}" destId="{4B73E308-3A18-43CF-BA25-9C667D60C5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BEA3F4C-20C0-45AF-AE3A-DBDE411F0D8E}" type="doc">
      <dgm:prSet loTypeId="urn:microsoft.com/office/officeart/2005/8/layout/vList2" loCatId="list" qsTypeId="urn:microsoft.com/office/officeart/2005/8/quickstyle/simple5" qsCatId="simple" csTypeId="urn:microsoft.com/office/officeart/2005/8/colors/accent6_2" csCatId="accent6"/>
      <dgm:spPr/>
      <dgm:t>
        <a:bodyPr/>
        <a:lstStyle/>
        <a:p>
          <a:endParaRPr lang="en-US"/>
        </a:p>
      </dgm:t>
    </dgm:pt>
    <dgm:pt modelId="{35A93509-904A-425C-8637-98D4C65CBA13}">
      <dgm:prSet/>
      <dgm:spPr/>
      <dgm:t>
        <a:bodyPr/>
        <a:lstStyle/>
        <a:p>
          <a:r>
            <a:rPr lang="en-US" dirty="0">
              <a:latin typeface="Calibri" panose="020F0502020204030204" pitchFamily="34" charset="0"/>
              <a:cs typeface="Calibri" panose="020F0502020204030204" pitchFamily="34" charset="0"/>
            </a:rPr>
            <a:t>Why should you consider waiving your right of access?  </a:t>
          </a:r>
        </a:p>
      </dgm:t>
    </dgm:pt>
    <dgm:pt modelId="{3243045D-5074-447B-9C5C-914E6D4C5CFC}" type="parTrans" cxnId="{ACCEB2A8-5187-4102-BB40-A335FC4929EC}">
      <dgm:prSet/>
      <dgm:spPr/>
      <dgm:t>
        <a:bodyPr/>
        <a:lstStyle/>
        <a:p>
          <a:endParaRPr lang="en-US"/>
        </a:p>
      </dgm:t>
    </dgm:pt>
    <dgm:pt modelId="{980EAAF7-F2CE-4ACC-9CD5-6B290CCD7304}" type="sibTrans" cxnId="{ACCEB2A8-5187-4102-BB40-A335FC4929EC}">
      <dgm:prSet/>
      <dgm:spPr/>
      <dgm:t>
        <a:bodyPr/>
        <a:lstStyle/>
        <a:p>
          <a:endParaRPr lang="en-US"/>
        </a:p>
      </dgm:t>
    </dgm:pt>
    <dgm:pt modelId="{7DC371FF-CCC6-44D7-8ED3-4A05E7F6E911}">
      <dgm:prSet/>
      <dgm:spPr/>
      <dgm:t>
        <a:bodyPr/>
        <a:lstStyle/>
        <a:p>
          <a:r>
            <a:rPr lang="en-US" dirty="0">
              <a:latin typeface="Calibri" panose="020F0502020204030204" pitchFamily="34" charset="0"/>
              <a:cs typeface="Calibri" panose="020F0502020204030204" pitchFamily="34" charset="0"/>
            </a:rPr>
            <a:t>Waiving your right lets colleges know that you will never try to read your recommendations.  </a:t>
          </a:r>
        </a:p>
      </dgm:t>
    </dgm:pt>
    <dgm:pt modelId="{26BFD3B7-AD04-4DEC-AC98-3739F287C2D4}" type="parTrans" cxnId="{EAD5F436-07E6-4A20-A28C-062315DFF63B}">
      <dgm:prSet/>
      <dgm:spPr/>
      <dgm:t>
        <a:bodyPr/>
        <a:lstStyle/>
        <a:p>
          <a:endParaRPr lang="en-US"/>
        </a:p>
      </dgm:t>
    </dgm:pt>
    <dgm:pt modelId="{7296DF69-E96C-41F7-9147-E92764AE2436}" type="sibTrans" cxnId="{EAD5F436-07E6-4A20-A28C-062315DFF63B}">
      <dgm:prSet/>
      <dgm:spPr/>
      <dgm:t>
        <a:bodyPr/>
        <a:lstStyle/>
        <a:p>
          <a:endParaRPr lang="en-US"/>
        </a:p>
      </dgm:t>
    </dgm:pt>
    <dgm:pt modelId="{66183F30-C2D4-4723-B395-7D069FD4C338}">
      <dgm:prSet/>
      <dgm:spPr/>
      <dgm:t>
        <a:bodyPr/>
        <a:lstStyle/>
        <a:p>
          <a:r>
            <a:rPr lang="en-US">
              <a:latin typeface="Calibri" panose="020F0502020204030204" pitchFamily="34" charset="0"/>
              <a:cs typeface="Calibri" panose="020F0502020204030204" pitchFamily="34" charset="0"/>
            </a:rPr>
            <a:t>That in turn reassures colleges that your recommenders have provided support that is candid and truthful. </a:t>
          </a:r>
        </a:p>
      </dgm:t>
    </dgm:pt>
    <dgm:pt modelId="{B85ED489-3E9D-449E-8C91-15DF1E22C4DD}" type="parTrans" cxnId="{75DC58AA-785B-4429-8458-15F04A0DBADD}">
      <dgm:prSet/>
      <dgm:spPr/>
      <dgm:t>
        <a:bodyPr/>
        <a:lstStyle/>
        <a:p>
          <a:endParaRPr lang="en-US"/>
        </a:p>
      </dgm:t>
    </dgm:pt>
    <dgm:pt modelId="{3EF23640-F642-4D3E-8EFD-3037F7B9030C}" type="sibTrans" cxnId="{75DC58AA-785B-4429-8458-15F04A0DBADD}">
      <dgm:prSet/>
      <dgm:spPr/>
      <dgm:t>
        <a:bodyPr/>
        <a:lstStyle/>
        <a:p>
          <a:endParaRPr lang="en-US"/>
        </a:p>
      </dgm:t>
    </dgm:pt>
    <dgm:pt modelId="{DEFC72EF-898B-4EC0-96F4-B804A18B892D}" type="pres">
      <dgm:prSet presAssocID="{3BEA3F4C-20C0-45AF-AE3A-DBDE411F0D8E}" presName="linear" presStyleCnt="0">
        <dgm:presLayoutVars>
          <dgm:animLvl val="lvl"/>
          <dgm:resizeHandles val="exact"/>
        </dgm:presLayoutVars>
      </dgm:prSet>
      <dgm:spPr/>
    </dgm:pt>
    <dgm:pt modelId="{E3728F11-C629-4E98-A345-5E4B38AD1AC8}" type="pres">
      <dgm:prSet presAssocID="{35A93509-904A-425C-8637-98D4C65CBA13}" presName="parentText" presStyleLbl="node1" presStyleIdx="0" presStyleCnt="3">
        <dgm:presLayoutVars>
          <dgm:chMax val="0"/>
          <dgm:bulletEnabled val="1"/>
        </dgm:presLayoutVars>
      </dgm:prSet>
      <dgm:spPr/>
    </dgm:pt>
    <dgm:pt modelId="{385E3FD7-FDD0-46AA-BB65-6E0933D76802}" type="pres">
      <dgm:prSet presAssocID="{980EAAF7-F2CE-4ACC-9CD5-6B290CCD7304}" presName="spacer" presStyleCnt="0"/>
      <dgm:spPr/>
    </dgm:pt>
    <dgm:pt modelId="{7D8B9AC7-9652-4F49-B576-39DEFAABDFD8}" type="pres">
      <dgm:prSet presAssocID="{7DC371FF-CCC6-44D7-8ED3-4A05E7F6E911}" presName="parentText" presStyleLbl="node1" presStyleIdx="1" presStyleCnt="3">
        <dgm:presLayoutVars>
          <dgm:chMax val="0"/>
          <dgm:bulletEnabled val="1"/>
        </dgm:presLayoutVars>
      </dgm:prSet>
      <dgm:spPr/>
    </dgm:pt>
    <dgm:pt modelId="{3B7EFE90-69E8-4334-8CB1-3EF4F24C7585}" type="pres">
      <dgm:prSet presAssocID="{7296DF69-E96C-41F7-9147-E92764AE2436}" presName="spacer" presStyleCnt="0"/>
      <dgm:spPr/>
    </dgm:pt>
    <dgm:pt modelId="{0E293B47-5CDF-479B-A044-C859B04B020D}" type="pres">
      <dgm:prSet presAssocID="{66183F30-C2D4-4723-B395-7D069FD4C338}" presName="parentText" presStyleLbl="node1" presStyleIdx="2" presStyleCnt="3">
        <dgm:presLayoutVars>
          <dgm:chMax val="0"/>
          <dgm:bulletEnabled val="1"/>
        </dgm:presLayoutVars>
      </dgm:prSet>
      <dgm:spPr/>
    </dgm:pt>
  </dgm:ptLst>
  <dgm:cxnLst>
    <dgm:cxn modelId="{EAD5F436-07E6-4A20-A28C-062315DFF63B}" srcId="{3BEA3F4C-20C0-45AF-AE3A-DBDE411F0D8E}" destId="{7DC371FF-CCC6-44D7-8ED3-4A05E7F6E911}" srcOrd="1" destOrd="0" parTransId="{26BFD3B7-AD04-4DEC-AC98-3739F287C2D4}" sibTransId="{7296DF69-E96C-41F7-9147-E92764AE2436}"/>
    <dgm:cxn modelId="{9E2EB550-313F-43E0-81D5-4401C93C2884}" type="presOf" srcId="{3BEA3F4C-20C0-45AF-AE3A-DBDE411F0D8E}" destId="{DEFC72EF-898B-4EC0-96F4-B804A18B892D}" srcOrd="0" destOrd="0" presId="urn:microsoft.com/office/officeart/2005/8/layout/vList2"/>
    <dgm:cxn modelId="{9E532F86-16BB-4CFD-B772-79C58B45EED9}" type="presOf" srcId="{35A93509-904A-425C-8637-98D4C65CBA13}" destId="{E3728F11-C629-4E98-A345-5E4B38AD1AC8}" srcOrd="0" destOrd="0" presId="urn:microsoft.com/office/officeart/2005/8/layout/vList2"/>
    <dgm:cxn modelId="{ACCEB2A8-5187-4102-BB40-A335FC4929EC}" srcId="{3BEA3F4C-20C0-45AF-AE3A-DBDE411F0D8E}" destId="{35A93509-904A-425C-8637-98D4C65CBA13}" srcOrd="0" destOrd="0" parTransId="{3243045D-5074-447B-9C5C-914E6D4C5CFC}" sibTransId="{980EAAF7-F2CE-4ACC-9CD5-6B290CCD7304}"/>
    <dgm:cxn modelId="{75DC58AA-785B-4429-8458-15F04A0DBADD}" srcId="{3BEA3F4C-20C0-45AF-AE3A-DBDE411F0D8E}" destId="{66183F30-C2D4-4723-B395-7D069FD4C338}" srcOrd="2" destOrd="0" parTransId="{B85ED489-3E9D-449E-8C91-15DF1E22C4DD}" sibTransId="{3EF23640-F642-4D3E-8EFD-3037F7B9030C}"/>
    <dgm:cxn modelId="{8747ECD8-1A9F-42E9-BE00-6585808D1097}" type="presOf" srcId="{66183F30-C2D4-4723-B395-7D069FD4C338}" destId="{0E293B47-5CDF-479B-A044-C859B04B020D}" srcOrd="0" destOrd="0" presId="urn:microsoft.com/office/officeart/2005/8/layout/vList2"/>
    <dgm:cxn modelId="{EAC857F2-977E-4908-B183-B4AC01EFD579}" type="presOf" srcId="{7DC371FF-CCC6-44D7-8ED3-4A05E7F6E911}" destId="{7D8B9AC7-9652-4F49-B576-39DEFAABDFD8}" srcOrd="0" destOrd="0" presId="urn:microsoft.com/office/officeart/2005/8/layout/vList2"/>
    <dgm:cxn modelId="{DF79269C-24D8-455A-8C56-2A76C3BDF0C8}" type="presParOf" srcId="{DEFC72EF-898B-4EC0-96F4-B804A18B892D}" destId="{E3728F11-C629-4E98-A345-5E4B38AD1AC8}" srcOrd="0" destOrd="0" presId="urn:microsoft.com/office/officeart/2005/8/layout/vList2"/>
    <dgm:cxn modelId="{53974DD2-32B2-493D-AD22-32EE0D669558}" type="presParOf" srcId="{DEFC72EF-898B-4EC0-96F4-B804A18B892D}" destId="{385E3FD7-FDD0-46AA-BB65-6E0933D76802}" srcOrd="1" destOrd="0" presId="urn:microsoft.com/office/officeart/2005/8/layout/vList2"/>
    <dgm:cxn modelId="{2541BE58-DDA0-4995-B50F-6AE49E1EC35E}" type="presParOf" srcId="{DEFC72EF-898B-4EC0-96F4-B804A18B892D}" destId="{7D8B9AC7-9652-4F49-B576-39DEFAABDFD8}" srcOrd="2" destOrd="0" presId="urn:microsoft.com/office/officeart/2005/8/layout/vList2"/>
    <dgm:cxn modelId="{1893EB0E-9524-4FA6-82FF-443F4E7A9455}" type="presParOf" srcId="{DEFC72EF-898B-4EC0-96F4-B804A18B892D}" destId="{3B7EFE90-69E8-4334-8CB1-3EF4F24C7585}" srcOrd="3" destOrd="0" presId="urn:microsoft.com/office/officeart/2005/8/layout/vList2"/>
    <dgm:cxn modelId="{E97608FE-CB88-40EE-9A38-43CBCDD5E1BB}" type="presParOf" srcId="{DEFC72EF-898B-4EC0-96F4-B804A18B892D}" destId="{0E293B47-5CDF-479B-A044-C859B04B020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C70959-D647-409A-9389-403824E8FBBF}"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FAE03F7C-AA78-4805-B1CE-8C67D6C83759}">
      <dgm:prSet custT="1"/>
      <dgm:spPr/>
      <dgm:t>
        <a:bodyPr/>
        <a:lstStyle/>
        <a:p>
          <a:r>
            <a:rPr lang="en-US" sz="1800" baseline="0" dirty="0">
              <a:latin typeface="Calibri" panose="020F0502020204030204" pitchFamily="34" charset="0"/>
              <a:cs typeface="Calibri" panose="020F0502020204030204" pitchFamily="34" charset="0"/>
            </a:rPr>
            <a:t>Take a Fall SAT/ACT if needed for test scores for Nov/Jan deadlines</a:t>
          </a:r>
          <a:endParaRPr lang="en-US" sz="1800" dirty="0">
            <a:latin typeface="Calibri" panose="020F0502020204030204" pitchFamily="34" charset="0"/>
            <a:cs typeface="Calibri" panose="020F0502020204030204" pitchFamily="34" charset="0"/>
          </a:endParaRPr>
        </a:p>
      </dgm:t>
    </dgm:pt>
    <dgm:pt modelId="{2E821138-C694-406A-8C27-44F79F6EB2DB}" type="parTrans" cxnId="{49EA628F-6899-47CF-8DB8-4C0F9ADB1A00}">
      <dgm:prSet/>
      <dgm:spPr/>
      <dgm:t>
        <a:bodyPr/>
        <a:lstStyle/>
        <a:p>
          <a:endParaRPr lang="en-US"/>
        </a:p>
      </dgm:t>
    </dgm:pt>
    <dgm:pt modelId="{1A20EF84-48A2-42A0-9FAE-C79A191D1BD2}" type="sibTrans" cxnId="{49EA628F-6899-47CF-8DB8-4C0F9ADB1A00}">
      <dgm:prSet custT="1"/>
      <dgm:spPr/>
      <dgm:t>
        <a:bodyPr/>
        <a:lstStyle/>
        <a:p>
          <a:endParaRPr lang="en-US" sz="1800">
            <a:latin typeface="Calibri" panose="020F0502020204030204" pitchFamily="34" charset="0"/>
            <a:cs typeface="Calibri" panose="020F0502020204030204" pitchFamily="34" charset="0"/>
          </a:endParaRPr>
        </a:p>
      </dgm:t>
    </dgm:pt>
    <dgm:pt modelId="{B9AD2035-9BB9-4E33-AE67-3DCC989DFCDF}">
      <dgm:prSet custT="1"/>
      <dgm:spPr/>
      <dgm:t>
        <a:bodyPr/>
        <a:lstStyle/>
        <a:p>
          <a:r>
            <a:rPr lang="en-US" sz="1800" baseline="0" dirty="0">
              <a:latin typeface="Calibri" panose="020F0502020204030204" pitchFamily="34" charset="0"/>
              <a:cs typeface="Calibri" panose="020F0502020204030204" pitchFamily="34" charset="0"/>
            </a:rPr>
            <a:t>Attend any info workshops or meetings held at school</a:t>
          </a:r>
          <a:endParaRPr lang="en-US" sz="1800" dirty="0">
            <a:latin typeface="Calibri" panose="020F0502020204030204" pitchFamily="34" charset="0"/>
            <a:cs typeface="Calibri" panose="020F0502020204030204" pitchFamily="34" charset="0"/>
          </a:endParaRPr>
        </a:p>
      </dgm:t>
    </dgm:pt>
    <dgm:pt modelId="{230F77E0-2594-48D9-9196-DA3267016B2B}" type="parTrans" cxnId="{8D128DA1-48A0-463F-A984-3F45B943FB98}">
      <dgm:prSet/>
      <dgm:spPr/>
      <dgm:t>
        <a:bodyPr/>
        <a:lstStyle/>
        <a:p>
          <a:endParaRPr lang="en-US"/>
        </a:p>
      </dgm:t>
    </dgm:pt>
    <dgm:pt modelId="{D9A8C668-EEC2-4681-BCD1-C657477CC5D2}" type="sibTrans" cxnId="{8D128DA1-48A0-463F-A984-3F45B943FB98}">
      <dgm:prSet custT="1"/>
      <dgm:spPr/>
      <dgm:t>
        <a:bodyPr/>
        <a:lstStyle/>
        <a:p>
          <a:endParaRPr lang="en-US" sz="1800">
            <a:latin typeface="Calibri" panose="020F0502020204030204" pitchFamily="34" charset="0"/>
            <a:cs typeface="Calibri" panose="020F0502020204030204" pitchFamily="34" charset="0"/>
          </a:endParaRPr>
        </a:p>
      </dgm:t>
    </dgm:pt>
    <dgm:pt modelId="{B0CF32CC-E820-42C6-9528-05EEFC1716E3}">
      <dgm:prSet custT="1"/>
      <dgm:spPr/>
      <dgm:t>
        <a:bodyPr/>
        <a:lstStyle/>
        <a:p>
          <a:r>
            <a:rPr lang="en-US" sz="1800" baseline="0" dirty="0">
              <a:latin typeface="Calibri" panose="020F0502020204030204" pitchFamily="34" charset="0"/>
              <a:cs typeface="Calibri" panose="020F0502020204030204" pitchFamily="34" charset="0"/>
            </a:rPr>
            <a:t>Narrow down college list</a:t>
          </a:r>
          <a:endParaRPr lang="en-US" sz="1800" dirty="0">
            <a:latin typeface="Calibri" panose="020F0502020204030204" pitchFamily="34" charset="0"/>
            <a:cs typeface="Calibri" panose="020F0502020204030204" pitchFamily="34" charset="0"/>
          </a:endParaRPr>
        </a:p>
      </dgm:t>
    </dgm:pt>
    <dgm:pt modelId="{6A9D0E62-7DFB-4631-A035-D7C9E5DBB3FB}" type="parTrans" cxnId="{2F106AD7-D5C0-4D41-A0D1-305C431B3842}">
      <dgm:prSet/>
      <dgm:spPr/>
      <dgm:t>
        <a:bodyPr/>
        <a:lstStyle/>
        <a:p>
          <a:endParaRPr lang="en-US"/>
        </a:p>
      </dgm:t>
    </dgm:pt>
    <dgm:pt modelId="{C6DC7004-BA81-4BCC-B398-06F88544C163}" type="sibTrans" cxnId="{2F106AD7-D5C0-4D41-A0D1-305C431B3842}">
      <dgm:prSet custT="1"/>
      <dgm:spPr/>
      <dgm:t>
        <a:bodyPr/>
        <a:lstStyle/>
        <a:p>
          <a:endParaRPr lang="en-US" sz="1800">
            <a:latin typeface="Calibri" panose="020F0502020204030204" pitchFamily="34" charset="0"/>
            <a:cs typeface="Calibri" panose="020F0502020204030204" pitchFamily="34" charset="0"/>
          </a:endParaRPr>
        </a:p>
      </dgm:t>
    </dgm:pt>
    <dgm:pt modelId="{0A3056F7-6FD7-4F69-9917-6DB2A915839B}">
      <dgm:prSet custT="1"/>
      <dgm:spPr/>
      <dgm:t>
        <a:bodyPr/>
        <a:lstStyle/>
        <a:p>
          <a:r>
            <a:rPr lang="en-US" sz="1800" baseline="0">
              <a:latin typeface="Calibri" panose="020F0502020204030204" pitchFamily="34" charset="0"/>
              <a:cs typeface="Calibri" panose="020F0502020204030204" pitchFamily="34" charset="0"/>
            </a:rPr>
            <a:t>Begin applying to colleges</a:t>
          </a:r>
          <a:endParaRPr lang="en-US" sz="1800">
            <a:latin typeface="Calibri" panose="020F0502020204030204" pitchFamily="34" charset="0"/>
            <a:cs typeface="Calibri" panose="020F0502020204030204" pitchFamily="34" charset="0"/>
          </a:endParaRPr>
        </a:p>
      </dgm:t>
    </dgm:pt>
    <dgm:pt modelId="{FF94958C-2E06-4AC7-834F-D4B03023D825}" type="parTrans" cxnId="{D3F81EDF-1E84-456B-B82C-184F394B72FD}">
      <dgm:prSet/>
      <dgm:spPr/>
      <dgm:t>
        <a:bodyPr/>
        <a:lstStyle/>
        <a:p>
          <a:endParaRPr lang="en-US"/>
        </a:p>
      </dgm:t>
    </dgm:pt>
    <dgm:pt modelId="{00C9DFE2-34C1-4F68-9FB3-E42F74E3373A}" type="sibTrans" cxnId="{D3F81EDF-1E84-456B-B82C-184F394B72FD}">
      <dgm:prSet custT="1"/>
      <dgm:spPr/>
      <dgm:t>
        <a:bodyPr/>
        <a:lstStyle/>
        <a:p>
          <a:endParaRPr lang="en-US" sz="1800">
            <a:latin typeface="Calibri" panose="020F0502020204030204" pitchFamily="34" charset="0"/>
            <a:cs typeface="Calibri" panose="020F0502020204030204" pitchFamily="34" charset="0"/>
          </a:endParaRPr>
        </a:p>
      </dgm:t>
    </dgm:pt>
    <dgm:pt modelId="{0B093B25-87C5-45CC-8F21-D0365E3C2076}">
      <dgm:prSet custT="1"/>
      <dgm:spPr/>
      <dgm:t>
        <a:bodyPr/>
        <a:lstStyle/>
        <a:p>
          <a:r>
            <a:rPr lang="en-US" sz="1800" baseline="0">
              <a:latin typeface="Calibri" panose="020F0502020204030204" pitchFamily="34" charset="0"/>
              <a:cs typeface="Calibri" panose="020F0502020204030204" pitchFamily="34" charset="0"/>
            </a:rPr>
            <a:t>Stay organized with deadlines</a:t>
          </a:r>
          <a:endParaRPr lang="en-US" sz="1800">
            <a:latin typeface="Calibri" panose="020F0502020204030204" pitchFamily="34" charset="0"/>
            <a:cs typeface="Calibri" panose="020F0502020204030204" pitchFamily="34" charset="0"/>
          </a:endParaRPr>
        </a:p>
      </dgm:t>
    </dgm:pt>
    <dgm:pt modelId="{D6B04D4D-F0C0-446A-924E-9E3FAF140BA2}" type="parTrans" cxnId="{21D9AE02-ECB7-4527-BF8C-D50427851A5B}">
      <dgm:prSet/>
      <dgm:spPr/>
      <dgm:t>
        <a:bodyPr/>
        <a:lstStyle/>
        <a:p>
          <a:endParaRPr lang="en-US"/>
        </a:p>
      </dgm:t>
    </dgm:pt>
    <dgm:pt modelId="{3BE7DB7C-F2E8-46E4-BA3C-481FD5658DA9}" type="sibTrans" cxnId="{21D9AE02-ECB7-4527-BF8C-D50427851A5B}">
      <dgm:prSet custT="1"/>
      <dgm:spPr/>
      <dgm:t>
        <a:bodyPr/>
        <a:lstStyle/>
        <a:p>
          <a:endParaRPr lang="en-US" sz="1800">
            <a:latin typeface="Calibri" panose="020F0502020204030204" pitchFamily="34" charset="0"/>
            <a:cs typeface="Calibri" panose="020F0502020204030204" pitchFamily="34" charset="0"/>
          </a:endParaRPr>
        </a:p>
      </dgm:t>
    </dgm:pt>
    <dgm:pt modelId="{52BF1F8A-7E9E-4964-9106-8DAD66525DC4}">
      <dgm:prSet custT="1"/>
      <dgm:spPr/>
      <dgm:t>
        <a:bodyPr/>
        <a:lstStyle/>
        <a:p>
          <a:r>
            <a:rPr lang="en-US" sz="1800" baseline="0" dirty="0">
              <a:latin typeface="Calibri" panose="020F0502020204030204" pitchFamily="34" charset="0"/>
              <a:cs typeface="Calibri" panose="020F0502020204030204" pitchFamily="34" charset="0"/>
            </a:rPr>
            <a:t>Request transcripts and LORs be sent through </a:t>
          </a:r>
          <a:r>
            <a:rPr lang="en-US" sz="1800" baseline="0" dirty="0" err="1">
              <a:latin typeface="Calibri" panose="020F0502020204030204" pitchFamily="34" charset="0"/>
              <a:cs typeface="Calibri" panose="020F0502020204030204" pitchFamily="34" charset="0"/>
            </a:rPr>
            <a:t>Xello</a:t>
          </a:r>
          <a:endParaRPr lang="en-US" sz="1800" dirty="0">
            <a:latin typeface="Calibri" panose="020F0502020204030204" pitchFamily="34" charset="0"/>
            <a:cs typeface="Calibri" panose="020F0502020204030204" pitchFamily="34" charset="0"/>
          </a:endParaRPr>
        </a:p>
      </dgm:t>
    </dgm:pt>
    <dgm:pt modelId="{80F032C0-CF55-4FC0-88E1-A61D99B7248A}" type="parTrans" cxnId="{6D3A61CD-778F-4D43-AB3E-BFC4BCD2569F}">
      <dgm:prSet/>
      <dgm:spPr/>
      <dgm:t>
        <a:bodyPr/>
        <a:lstStyle/>
        <a:p>
          <a:endParaRPr lang="en-US"/>
        </a:p>
      </dgm:t>
    </dgm:pt>
    <dgm:pt modelId="{2ADD222B-40B5-45D9-BEC4-DE74C4A998ED}" type="sibTrans" cxnId="{6D3A61CD-778F-4D43-AB3E-BFC4BCD2569F}">
      <dgm:prSet custT="1"/>
      <dgm:spPr/>
      <dgm:t>
        <a:bodyPr/>
        <a:lstStyle/>
        <a:p>
          <a:endParaRPr lang="en-US" sz="1800">
            <a:latin typeface="Calibri" panose="020F0502020204030204" pitchFamily="34" charset="0"/>
            <a:cs typeface="Calibri" panose="020F0502020204030204" pitchFamily="34" charset="0"/>
          </a:endParaRPr>
        </a:p>
      </dgm:t>
    </dgm:pt>
    <dgm:pt modelId="{45C33832-DB06-4076-9DDD-A20CB1FE8280}">
      <dgm:prSet custT="1"/>
      <dgm:spPr/>
      <dgm:t>
        <a:bodyPr/>
        <a:lstStyle/>
        <a:p>
          <a:r>
            <a:rPr lang="en-US" sz="1800" baseline="0" dirty="0">
              <a:latin typeface="Calibri" panose="020F0502020204030204" pitchFamily="34" charset="0"/>
              <a:cs typeface="Calibri" panose="020F0502020204030204" pitchFamily="34" charset="0"/>
            </a:rPr>
            <a:t>FAFSA, </a:t>
          </a:r>
        </a:p>
        <a:p>
          <a:r>
            <a:rPr lang="en-US" sz="1800" baseline="0" dirty="0">
              <a:latin typeface="Calibri" panose="020F0502020204030204" pitchFamily="34" charset="0"/>
              <a:cs typeface="Calibri" panose="020F0502020204030204" pitchFamily="34" charset="0"/>
            </a:rPr>
            <a:t>Bright Futures, </a:t>
          </a:r>
        </a:p>
        <a:p>
          <a:r>
            <a:rPr lang="en-US" sz="1800" baseline="0" dirty="0">
              <a:latin typeface="Calibri" panose="020F0502020204030204" pitchFamily="34" charset="0"/>
              <a:cs typeface="Calibri" panose="020F0502020204030204" pitchFamily="34" charset="0"/>
            </a:rPr>
            <a:t>Pinellas Ed Foundation </a:t>
          </a:r>
        </a:p>
        <a:p>
          <a:r>
            <a:rPr lang="en-US" sz="1800" baseline="0" dirty="0">
              <a:latin typeface="Calibri" panose="020F0502020204030204" pitchFamily="34" charset="0"/>
              <a:cs typeface="Calibri" panose="020F0502020204030204" pitchFamily="34" charset="0"/>
            </a:rPr>
            <a:t>Open now, Dec 1 (FAFSA)</a:t>
          </a:r>
          <a:endParaRPr lang="en-US" sz="1800" dirty="0">
            <a:latin typeface="Calibri" panose="020F0502020204030204" pitchFamily="34" charset="0"/>
            <a:cs typeface="Calibri" panose="020F0502020204030204" pitchFamily="34" charset="0"/>
          </a:endParaRPr>
        </a:p>
      </dgm:t>
    </dgm:pt>
    <dgm:pt modelId="{DA306723-8026-4F51-8295-4B24E9A4490E}" type="parTrans" cxnId="{1E3AB7B3-3E30-4027-89A0-8AC62D9DD81F}">
      <dgm:prSet/>
      <dgm:spPr/>
      <dgm:t>
        <a:bodyPr/>
        <a:lstStyle/>
        <a:p>
          <a:endParaRPr lang="en-US"/>
        </a:p>
      </dgm:t>
    </dgm:pt>
    <dgm:pt modelId="{2078D71A-6CAE-497D-9BF8-A1DE1BD7CD58}" type="sibTrans" cxnId="{1E3AB7B3-3E30-4027-89A0-8AC62D9DD81F}">
      <dgm:prSet custT="1"/>
      <dgm:spPr/>
      <dgm:t>
        <a:bodyPr/>
        <a:lstStyle/>
        <a:p>
          <a:endParaRPr lang="en-US" sz="1800">
            <a:latin typeface="Calibri" panose="020F0502020204030204" pitchFamily="34" charset="0"/>
            <a:cs typeface="Calibri" panose="020F0502020204030204" pitchFamily="34" charset="0"/>
          </a:endParaRPr>
        </a:p>
      </dgm:t>
    </dgm:pt>
    <dgm:pt modelId="{52DCCA6B-FAAE-49C1-95CF-95D80EB259CF}">
      <dgm:prSet custT="1"/>
      <dgm:spPr/>
      <dgm:t>
        <a:bodyPr/>
        <a:lstStyle/>
        <a:p>
          <a:r>
            <a:rPr lang="en-US" sz="1800" baseline="0" dirty="0">
              <a:latin typeface="Calibri" panose="020F0502020204030204" pitchFamily="34" charset="0"/>
              <a:cs typeface="Calibri" panose="020F0502020204030204" pitchFamily="34" charset="0"/>
            </a:rPr>
            <a:t>Attend any financial aid workshops offered by district or local universities</a:t>
          </a:r>
          <a:endParaRPr lang="en-US" sz="1800" dirty="0">
            <a:latin typeface="Calibri" panose="020F0502020204030204" pitchFamily="34" charset="0"/>
            <a:cs typeface="Calibri" panose="020F0502020204030204" pitchFamily="34" charset="0"/>
          </a:endParaRPr>
        </a:p>
      </dgm:t>
    </dgm:pt>
    <dgm:pt modelId="{5A135EAF-D215-41EC-B025-7577C5A767AB}" type="parTrans" cxnId="{BE6D9892-CAF5-4643-B23F-8CFFCA56DAFD}">
      <dgm:prSet/>
      <dgm:spPr/>
      <dgm:t>
        <a:bodyPr/>
        <a:lstStyle/>
        <a:p>
          <a:endParaRPr lang="en-US"/>
        </a:p>
      </dgm:t>
    </dgm:pt>
    <dgm:pt modelId="{E68FE94C-8B30-4AD9-90F9-5260043903D5}" type="sibTrans" cxnId="{BE6D9892-CAF5-4643-B23F-8CFFCA56DAFD}">
      <dgm:prSet custT="1"/>
      <dgm:spPr/>
      <dgm:t>
        <a:bodyPr/>
        <a:lstStyle/>
        <a:p>
          <a:endParaRPr lang="en-US" sz="1800">
            <a:latin typeface="Calibri" panose="020F0502020204030204" pitchFamily="34" charset="0"/>
            <a:cs typeface="Calibri" panose="020F0502020204030204" pitchFamily="34" charset="0"/>
          </a:endParaRPr>
        </a:p>
      </dgm:t>
    </dgm:pt>
    <dgm:pt modelId="{4CF293E7-A2EF-4D8C-96D1-E0218EC91B6E}">
      <dgm:prSet custT="1"/>
      <dgm:spPr/>
      <dgm:t>
        <a:bodyPr/>
        <a:lstStyle/>
        <a:p>
          <a:r>
            <a:rPr lang="en-US" sz="1800" baseline="0" dirty="0">
              <a:latin typeface="Calibri" panose="020F0502020204030204" pitchFamily="34" charset="0"/>
              <a:cs typeface="Calibri" panose="020F0502020204030204" pitchFamily="34" charset="0"/>
            </a:rPr>
            <a:t>Send test scores through testing agencies</a:t>
          </a:r>
          <a:endParaRPr lang="en-US" sz="1800" dirty="0">
            <a:latin typeface="Calibri" panose="020F0502020204030204" pitchFamily="34" charset="0"/>
            <a:cs typeface="Calibri" panose="020F0502020204030204" pitchFamily="34" charset="0"/>
          </a:endParaRPr>
        </a:p>
      </dgm:t>
    </dgm:pt>
    <dgm:pt modelId="{DAD7D3D5-5A66-4740-B6F3-3C38D831A47A}" type="parTrans" cxnId="{D932E6E0-EDC1-4B4D-A595-B0797459E27E}">
      <dgm:prSet/>
      <dgm:spPr/>
      <dgm:t>
        <a:bodyPr/>
        <a:lstStyle/>
        <a:p>
          <a:endParaRPr lang="en-US"/>
        </a:p>
      </dgm:t>
    </dgm:pt>
    <dgm:pt modelId="{4FD8B423-BEF5-4388-ADD1-347CFAA1AFF9}" type="sibTrans" cxnId="{D932E6E0-EDC1-4B4D-A595-B0797459E27E}">
      <dgm:prSet custT="1"/>
      <dgm:spPr/>
      <dgm:t>
        <a:bodyPr/>
        <a:lstStyle/>
        <a:p>
          <a:endParaRPr lang="en-US" sz="1800">
            <a:latin typeface="Calibri" panose="020F0502020204030204" pitchFamily="34" charset="0"/>
            <a:cs typeface="Calibri" panose="020F0502020204030204" pitchFamily="34" charset="0"/>
          </a:endParaRPr>
        </a:p>
      </dgm:t>
    </dgm:pt>
    <dgm:pt modelId="{F31CC742-B2B9-4BB7-BB08-386B160438F8}">
      <dgm:prSet custT="1"/>
      <dgm:spPr/>
      <dgm:t>
        <a:bodyPr/>
        <a:lstStyle/>
        <a:p>
          <a:r>
            <a:rPr lang="en-US" sz="1800" baseline="0" dirty="0">
              <a:latin typeface="Calibri" panose="020F0502020204030204" pitchFamily="34" charset="0"/>
              <a:cs typeface="Calibri" panose="020F0502020204030204" pitchFamily="34" charset="0"/>
            </a:rPr>
            <a:t>Make a college decision and secure your spot by paying your deposit</a:t>
          </a:r>
          <a:endParaRPr lang="en-US" sz="1800" dirty="0">
            <a:latin typeface="Calibri" panose="020F0502020204030204" pitchFamily="34" charset="0"/>
            <a:cs typeface="Calibri" panose="020F0502020204030204" pitchFamily="34" charset="0"/>
          </a:endParaRPr>
        </a:p>
      </dgm:t>
    </dgm:pt>
    <dgm:pt modelId="{7DB4505F-1F13-4E1A-B273-E85CCECB311E}" type="parTrans" cxnId="{36E24409-6EA5-44A9-B4CF-C5D37D000A99}">
      <dgm:prSet/>
      <dgm:spPr/>
      <dgm:t>
        <a:bodyPr/>
        <a:lstStyle/>
        <a:p>
          <a:endParaRPr lang="en-US"/>
        </a:p>
      </dgm:t>
    </dgm:pt>
    <dgm:pt modelId="{C63A0C73-AE3E-460E-8EA7-352B00527DB9}" type="sibTrans" cxnId="{36E24409-6EA5-44A9-B4CF-C5D37D000A99}">
      <dgm:prSet/>
      <dgm:spPr/>
      <dgm:t>
        <a:bodyPr/>
        <a:lstStyle/>
        <a:p>
          <a:endParaRPr lang="en-US"/>
        </a:p>
      </dgm:t>
    </dgm:pt>
    <dgm:pt modelId="{7AB570DC-7C8D-7F43-84DF-C3C963D13E53}" type="pres">
      <dgm:prSet presAssocID="{00C70959-D647-409A-9389-403824E8FBBF}" presName="Name0" presStyleCnt="0">
        <dgm:presLayoutVars>
          <dgm:dir/>
          <dgm:resizeHandles val="exact"/>
        </dgm:presLayoutVars>
      </dgm:prSet>
      <dgm:spPr/>
    </dgm:pt>
    <dgm:pt modelId="{1874E55F-C006-0E40-99BE-E6C579441003}" type="pres">
      <dgm:prSet presAssocID="{FAE03F7C-AA78-4805-B1CE-8C67D6C83759}" presName="node" presStyleLbl="node1" presStyleIdx="0" presStyleCnt="10" custScaleX="96687" custScaleY="170484">
        <dgm:presLayoutVars>
          <dgm:bulletEnabled val="1"/>
        </dgm:presLayoutVars>
      </dgm:prSet>
      <dgm:spPr/>
    </dgm:pt>
    <dgm:pt modelId="{77D2F2B4-2F51-AF4C-989B-02BB8667E71C}" type="pres">
      <dgm:prSet presAssocID="{1A20EF84-48A2-42A0-9FAE-C79A191D1BD2}" presName="sibTrans" presStyleLbl="sibTrans1D1" presStyleIdx="0" presStyleCnt="9"/>
      <dgm:spPr/>
    </dgm:pt>
    <dgm:pt modelId="{F83CAB54-6BBF-1645-B2AE-CD181F699024}" type="pres">
      <dgm:prSet presAssocID="{1A20EF84-48A2-42A0-9FAE-C79A191D1BD2}" presName="connectorText" presStyleLbl="sibTrans1D1" presStyleIdx="0" presStyleCnt="9"/>
      <dgm:spPr/>
    </dgm:pt>
    <dgm:pt modelId="{D3DECAD9-8D60-B04C-8A38-6A9BFDF1A5D3}" type="pres">
      <dgm:prSet presAssocID="{B9AD2035-9BB9-4E33-AE67-3DCC989DFCDF}" presName="node" presStyleLbl="node1" presStyleIdx="1" presStyleCnt="10" custScaleX="103887" custScaleY="165705">
        <dgm:presLayoutVars>
          <dgm:bulletEnabled val="1"/>
        </dgm:presLayoutVars>
      </dgm:prSet>
      <dgm:spPr/>
    </dgm:pt>
    <dgm:pt modelId="{BBAA23F4-C1DD-764A-A77C-55C0A5553D60}" type="pres">
      <dgm:prSet presAssocID="{D9A8C668-EEC2-4681-BCD1-C657477CC5D2}" presName="sibTrans" presStyleLbl="sibTrans1D1" presStyleIdx="1" presStyleCnt="9"/>
      <dgm:spPr/>
    </dgm:pt>
    <dgm:pt modelId="{9EA21ECF-35FA-8445-8DCD-D8308FFE5104}" type="pres">
      <dgm:prSet presAssocID="{D9A8C668-EEC2-4681-BCD1-C657477CC5D2}" presName="connectorText" presStyleLbl="sibTrans1D1" presStyleIdx="1" presStyleCnt="9"/>
      <dgm:spPr/>
    </dgm:pt>
    <dgm:pt modelId="{61141595-0C4F-3F41-B384-22F282968E18}" type="pres">
      <dgm:prSet presAssocID="{B0CF32CC-E820-42C6-9528-05EEFC1716E3}" presName="node" presStyleLbl="node1" presStyleIdx="2" presStyleCnt="10" custScaleX="96762" custScaleY="165705">
        <dgm:presLayoutVars>
          <dgm:bulletEnabled val="1"/>
        </dgm:presLayoutVars>
      </dgm:prSet>
      <dgm:spPr/>
    </dgm:pt>
    <dgm:pt modelId="{985664A8-91B6-994A-80DB-E5B3F9A5998A}" type="pres">
      <dgm:prSet presAssocID="{C6DC7004-BA81-4BCC-B398-06F88544C163}" presName="sibTrans" presStyleLbl="sibTrans1D1" presStyleIdx="2" presStyleCnt="9"/>
      <dgm:spPr/>
    </dgm:pt>
    <dgm:pt modelId="{5238D6E0-242D-1F49-A66D-D2E20A4405DF}" type="pres">
      <dgm:prSet presAssocID="{C6DC7004-BA81-4BCC-B398-06F88544C163}" presName="connectorText" presStyleLbl="sibTrans1D1" presStyleIdx="2" presStyleCnt="9"/>
      <dgm:spPr/>
    </dgm:pt>
    <dgm:pt modelId="{862F0408-165E-B54D-828E-F48C93B5F2AB}" type="pres">
      <dgm:prSet presAssocID="{0A3056F7-6FD7-4F69-9917-6DB2A915839B}" presName="node" presStyleLbl="node1" presStyleIdx="3" presStyleCnt="10" custScaleX="103888" custScaleY="159955">
        <dgm:presLayoutVars>
          <dgm:bulletEnabled val="1"/>
        </dgm:presLayoutVars>
      </dgm:prSet>
      <dgm:spPr/>
    </dgm:pt>
    <dgm:pt modelId="{570B4438-A388-CD4E-830E-E1411571644B}" type="pres">
      <dgm:prSet presAssocID="{00C9DFE2-34C1-4F68-9FB3-E42F74E3373A}" presName="sibTrans" presStyleLbl="sibTrans1D1" presStyleIdx="3" presStyleCnt="9"/>
      <dgm:spPr/>
    </dgm:pt>
    <dgm:pt modelId="{B151D2F7-0476-2A45-8019-7BB1E8FBCEF3}" type="pres">
      <dgm:prSet presAssocID="{00C9DFE2-34C1-4F68-9FB3-E42F74E3373A}" presName="connectorText" presStyleLbl="sibTrans1D1" presStyleIdx="3" presStyleCnt="9"/>
      <dgm:spPr/>
    </dgm:pt>
    <dgm:pt modelId="{072355AD-D408-6947-8986-4707E0E17649}" type="pres">
      <dgm:prSet presAssocID="{0B093B25-87C5-45CC-8F21-D0365E3C2076}" presName="node" presStyleLbl="node1" presStyleIdx="4" presStyleCnt="10" custScaleX="108835" custScaleY="157081">
        <dgm:presLayoutVars>
          <dgm:bulletEnabled val="1"/>
        </dgm:presLayoutVars>
      </dgm:prSet>
      <dgm:spPr/>
    </dgm:pt>
    <dgm:pt modelId="{A03ECB58-724E-D840-94A1-3F69E7704B8A}" type="pres">
      <dgm:prSet presAssocID="{3BE7DB7C-F2E8-46E4-BA3C-481FD5658DA9}" presName="sibTrans" presStyleLbl="sibTrans1D1" presStyleIdx="4" presStyleCnt="9"/>
      <dgm:spPr/>
    </dgm:pt>
    <dgm:pt modelId="{6EAB0CE0-17A1-A84D-88EB-EDEAD7FD8691}" type="pres">
      <dgm:prSet presAssocID="{3BE7DB7C-F2E8-46E4-BA3C-481FD5658DA9}" presName="connectorText" presStyleLbl="sibTrans1D1" presStyleIdx="4" presStyleCnt="9"/>
      <dgm:spPr/>
    </dgm:pt>
    <dgm:pt modelId="{373E1C95-7960-0E4C-B489-CCC456AA2854}" type="pres">
      <dgm:prSet presAssocID="{52BF1F8A-7E9E-4964-9106-8DAD66525DC4}" presName="node" presStyleLbl="node1" presStyleIdx="5" presStyleCnt="10" custScaleX="101786" custScaleY="208143">
        <dgm:presLayoutVars>
          <dgm:bulletEnabled val="1"/>
        </dgm:presLayoutVars>
      </dgm:prSet>
      <dgm:spPr/>
    </dgm:pt>
    <dgm:pt modelId="{81D856FD-FA20-4545-B4A0-A8B9DF8F9045}" type="pres">
      <dgm:prSet presAssocID="{2ADD222B-40B5-45D9-BEC4-DE74C4A998ED}" presName="sibTrans" presStyleLbl="sibTrans1D1" presStyleIdx="5" presStyleCnt="9"/>
      <dgm:spPr/>
    </dgm:pt>
    <dgm:pt modelId="{F1C6D497-FADA-ED42-B79C-2F2D7428B27C}" type="pres">
      <dgm:prSet presAssocID="{2ADD222B-40B5-45D9-BEC4-DE74C4A998ED}" presName="connectorText" presStyleLbl="sibTrans1D1" presStyleIdx="5" presStyleCnt="9"/>
      <dgm:spPr/>
    </dgm:pt>
    <dgm:pt modelId="{9BE0A675-14B3-DE48-A8BA-714EF4CFDC3B}" type="pres">
      <dgm:prSet presAssocID="{45C33832-DB06-4076-9DDD-A20CB1FE8280}" presName="node" presStyleLbl="node1" presStyleIdx="6" presStyleCnt="10" custScaleX="102337" custScaleY="195457">
        <dgm:presLayoutVars>
          <dgm:bulletEnabled val="1"/>
        </dgm:presLayoutVars>
      </dgm:prSet>
      <dgm:spPr/>
    </dgm:pt>
    <dgm:pt modelId="{0EA1FA62-7C54-DD4F-AF87-45B170B5E888}" type="pres">
      <dgm:prSet presAssocID="{2078D71A-6CAE-497D-9BF8-A1DE1BD7CD58}" presName="sibTrans" presStyleLbl="sibTrans1D1" presStyleIdx="6" presStyleCnt="9"/>
      <dgm:spPr/>
    </dgm:pt>
    <dgm:pt modelId="{EDFE5506-D5CF-9B48-B3DF-8FFAACE67438}" type="pres">
      <dgm:prSet presAssocID="{2078D71A-6CAE-497D-9BF8-A1DE1BD7CD58}" presName="connectorText" presStyleLbl="sibTrans1D1" presStyleIdx="6" presStyleCnt="9"/>
      <dgm:spPr/>
    </dgm:pt>
    <dgm:pt modelId="{003F24E1-B0A1-B741-B760-7A7646DED26A}" type="pres">
      <dgm:prSet presAssocID="{52DCCA6B-FAAE-49C1-95CF-95D80EB259CF}" presName="node" presStyleLbl="node1" presStyleIdx="7" presStyleCnt="10" custScaleX="115393" custScaleY="199478">
        <dgm:presLayoutVars>
          <dgm:bulletEnabled val="1"/>
        </dgm:presLayoutVars>
      </dgm:prSet>
      <dgm:spPr/>
    </dgm:pt>
    <dgm:pt modelId="{117AEBF5-D315-8745-BA45-82707ED60831}" type="pres">
      <dgm:prSet presAssocID="{E68FE94C-8B30-4AD9-90F9-5260043903D5}" presName="sibTrans" presStyleLbl="sibTrans1D1" presStyleIdx="7" presStyleCnt="9"/>
      <dgm:spPr/>
    </dgm:pt>
    <dgm:pt modelId="{2D9CFB0A-8176-EE4A-9544-475D0987D110}" type="pres">
      <dgm:prSet presAssocID="{E68FE94C-8B30-4AD9-90F9-5260043903D5}" presName="connectorText" presStyleLbl="sibTrans1D1" presStyleIdx="7" presStyleCnt="9"/>
      <dgm:spPr/>
    </dgm:pt>
    <dgm:pt modelId="{DDA79CC4-4F84-F74F-8F40-A0AD3D27F000}" type="pres">
      <dgm:prSet presAssocID="{4CF293E7-A2EF-4D8C-96D1-E0218EC91B6E}" presName="node" presStyleLbl="node1" presStyleIdx="8" presStyleCnt="10" custScaleY="191775">
        <dgm:presLayoutVars>
          <dgm:bulletEnabled val="1"/>
        </dgm:presLayoutVars>
      </dgm:prSet>
      <dgm:spPr/>
    </dgm:pt>
    <dgm:pt modelId="{F78D545B-9A07-0C44-8EFC-A36AB8AD2A4A}" type="pres">
      <dgm:prSet presAssocID="{4FD8B423-BEF5-4388-ADD1-347CFAA1AFF9}" presName="sibTrans" presStyleLbl="sibTrans1D1" presStyleIdx="8" presStyleCnt="9"/>
      <dgm:spPr/>
    </dgm:pt>
    <dgm:pt modelId="{7CD67E59-258B-C14E-96BC-C04592F82CBE}" type="pres">
      <dgm:prSet presAssocID="{4FD8B423-BEF5-4388-ADD1-347CFAA1AFF9}" presName="connectorText" presStyleLbl="sibTrans1D1" presStyleIdx="8" presStyleCnt="9"/>
      <dgm:spPr/>
    </dgm:pt>
    <dgm:pt modelId="{E11F4300-94BD-EB47-846F-A0890A6794C4}" type="pres">
      <dgm:prSet presAssocID="{F31CC742-B2B9-4BB7-BB08-386B160438F8}" presName="node" presStyleLbl="node1" presStyleIdx="9" presStyleCnt="10" custScaleY="194707">
        <dgm:presLayoutVars>
          <dgm:bulletEnabled val="1"/>
        </dgm:presLayoutVars>
      </dgm:prSet>
      <dgm:spPr/>
    </dgm:pt>
  </dgm:ptLst>
  <dgm:cxnLst>
    <dgm:cxn modelId="{21D9AE02-ECB7-4527-BF8C-D50427851A5B}" srcId="{00C70959-D647-409A-9389-403824E8FBBF}" destId="{0B093B25-87C5-45CC-8F21-D0365E3C2076}" srcOrd="4" destOrd="0" parTransId="{D6B04D4D-F0C0-446A-924E-9E3FAF140BA2}" sibTransId="{3BE7DB7C-F2E8-46E4-BA3C-481FD5658DA9}"/>
    <dgm:cxn modelId="{36E24409-6EA5-44A9-B4CF-C5D37D000A99}" srcId="{00C70959-D647-409A-9389-403824E8FBBF}" destId="{F31CC742-B2B9-4BB7-BB08-386B160438F8}" srcOrd="9" destOrd="0" parTransId="{7DB4505F-1F13-4E1A-B273-E85CCECB311E}" sibTransId="{C63A0C73-AE3E-460E-8EA7-352B00527DB9}"/>
    <dgm:cxn modelId="{E1FA2B0A-14DF-E549-95CB-175087D1261D}" type="presOf" srcId="{00C9DFE2-34C1-4F68-9FB3-E42F74E3373A}" destId="{B151D2F7-0476-2A45-8019-7BB1E8FBCEF3}" srcOrd="1" destOrd="0" presId="urn:microsoft.com/office/officeart/2016/7/layout/RepeatingBendingProcessNew"/>
    <dgm:cxn modelId="{E300AC12-D739-A24F-BD64-69B2C4FAF31A}" type="presOf" srcId="{3BE7DB7C-F2E8-46E4-BA3C-481FD5658DA9}" destId="{6EAB0CE0-17A1-A84D-88EB-EDEAD7FD8691}" srcOrd="1" destOrd="0" presId="urn:microsoft.com/office/officeart/2016/7/layout/RepeatingBendingProcessNew"/>
    <dgm:cxn modelId="{D72B3F19-87B3-DA4E-9EA9-ADC6C88B38A0}" type="presOf" srcId="{C6DC7004-BA81-4BCC-B398-06F88544C163}" destId="{5238D6E0-242D-1F49-A66D-D2E20A4405DF}" srcOrd="1" destOrd="0" presId="urn:microsoft.com/office/officeart/2016/7/layout/RepeatingBendingProcessNew"/>
    <dgm:cxn modelId="{8C9BE021-B9E2-8940-8047-96B04982F578}" type="presOf" srcId="{B0CF32CC-E820-42C6-9528-05EEFC1716E3}" destId="{61141595-0C4F-3F41-B384-22F282968E18}" srcOrd="0" destOrd="0" presId="urn:microsoft.com/office/officeart/2016/7/layout/RepeatingBendingProcessNew"/>
    <dgm:cxn modelId="{C1E5B231-D18F-7B48-B62A-C72540D89DE0}" type="presOf" srcId="{52DCCA6B-FAAE-49C1-95CF-95D80EB259CF}" destId="{003F24E1-B0A1-B741-B760-7A7646DED26A}" srcOrd="0" destOrd="0" presId="urn:microsoft.com/office/officeart/2016/7/layout/RepeatingBendingProcessNew"/>
    <dgm:cxn modelId="{0282D735-1C96-4C47-A0D1-B6242C3822A7}" type="presOf" srcId="{D9A8C668-EEC2-4681-BCD1-C657477CC5D2}" destId="{9EA21ECF-35FA-8445-8DCD-D8308FFE5104}" srcOrd="1" destOrd="0" presId="urn:microsoft.com/office/officeart/2016/7/layout/RepeatingBendingProcessNew"/>
    <dgm:cxn modelId="{0FEB2F46-6516-9740-88B0-D78EA96782F4}" type="presOf" srcId="{E68FE94C-8B30-4AD9-90F9-5260043903D5}" destId="{117AEBF5-D315-8745-BA45-82707ED60831}" srcOrd="0" destOrd="0" presId="urn:microsoft.com/office/officeart/2016/7/layout/RepeatingBendingProcessNew"/>
    <dgm:cxn modelId="{33D3B76C-CEE8-1049-8A6A-6C0EE0A0D33D}" type="presOf" srcId="{52BF1F8A-7E9E-4964-9106-8DAD66525DC4}" destId="{373E1C95-7960-0E4C-B489-CCC456AA2854}" srcOrd="0" destOrd="0" presId="urn:microsoft.com/office/officeart/2016/7/layout/RepeatingBendingProcessNew"/>
    <dgm:cxn modelId="{E63F5D50-B3D4-5A41-8C5C-3FBADB3575C6}" type="presOf" srcId="{C6DC7004-BA81-4BCC-B398-06F88544C163}" destId="{985664A8-91B6-994A-80DB-E5B3F9A5998A}" srcOrd="0" destOrd="0" presId="urn:microsoft.com/office/officeart/2016/7/layout/RepeatingBendingProcessNew"/>
    <dgm:cxn modelId="{8C20A652-D18F-7340-8448-ADA0FB34A141}" type="presOf" srcId="{0B093B25-87C5-45CC-8F21-D0365E3C2076}" destId="{072355AD-D408-6947-8986-4707E0E17649}" srcOrd="0" destOrd="0" presId="urn:microsoft.com/office/officeart/2016/7/layout/RepeatingBendingProcessNew"/>
    <dgm:cxn modelId="{7583B673-BD6C-1043-A3AE-B89799A4F605}" type="presOf" srcId="{1A20EF84-48A2-42A0-9FAE-C79A191D1BD2}" destId="{F83CAB54-6BBF-1645-B2AE-CD181F699024}" srcOrd="1" destOrd="0" presId="urn:microsoft.com/office/officeart/2016/7/layout/RepeatingBendingProcessNew"/>
    <dgm:cxn modelId="{F527CF83-B50E-D948-862D-A1809BE9B610}" type="presOf" srcId="{3BE7DB7C-F2E8-46E4-BA3C-481FD5658DA9}" destId="{A03ECB58-724E-D840-94A1-3F69E7704B8A}" srcOrd="0" destOrd="0" presId="urn:microsoft.com/office/officeart/2016/7/layout/RepeatingBendingProcessNew"/>
    <dgm:cxn modelId="{EEE84B88-C57E-454B-BC9B-87A30BFEACA3}" type="presOf" srcId="{0A3056F7-6FD7-4F69-9917-6DB2A915839B}" destId="{862F0408-165E-B54D-828E-F48C93B5F2AB}" srcOrd="0" destOrd="0" presId="urn:microsoft.com/office/officeart/2016/7/layout/RepeatingBendingProcessNew"/>
    <dgm:cxn modelId="{49EA628F-6899-47CF-8DB8-4C0F9ADB1A00}" srcId="{00C70959-D647-409A-9389-403824E8FBBF}" destId="{FAE03F7C-AA78-4805-B1CE-8C67D6C83759}" srcOrd="0" destOrd="0" parTransId="{2E821138-C694-406A-8C27-44F79F6EB2DB}" sibTransId="{1A20EF84-48A2-42A0-9FAE-C79A191D1BD2}"/>
    <dgm:cxn modelId="{BE6D9892-CAF5-4643-B23F-8CFFCA56DAFD}" srcId="{00C70959-D647-409A-9389-403824E8FBBF}" destId="{52DCCA6B-FAAE-49C1-95CF-95D80EB259CF}" srcOrd="7" destOrd="0" parTransId="{5A135EAF-D215-41EC-B025-7577C5A767AB}" sibTransId="{E68FE94C-8B30-4AD9-90F9-5260043903D5}"/>
    <dgm:cxn modelId="{C0251694-B494-2940-8177-36C602AC1A65}" type="presOf" srcId="{2ADD222B-40B5-45D9-BEC4-DE74C4A998ED}" destId="{81D856FD-FA20-4545-B4A0-A8B9DF8F9045}" srcOrd="0" destOrd="0" presId="urn:microsoft.com/office/officeart/2016/7/layout/RepeatingBendingProcessNew"/>
    <dgm:cxn modelId="{D215369D-D773-1B4A-88A1-29692A5673F8}" type="presOf" srcId="{E68FE94C-8B30-4AD9-90F9-5260043903D5}" destId="{2D9CFB0A-8176-EE4A-9544-475D0987D110}" srcOrd="1" destOrd="0" presId="urn:microsoft.com/office/officeart/2016/7/layout/RepeatingBendingProcessNew"/>
    <dgm:cxn modelId="{12DD7BA0-21A9-5D43-9D00-BFB2406FAD44}" type="presOf" srcId="{F31CC742-B2B9-4BB7-BB08-386B160438F8}" destId="{E11F4300-94BD-EB47-846F-A0890A6794C4}" srcOrd="0" destOrd="0" presId="urn:microsoft.com/office/officeart/2016/7/layout/RepeatingBendingProcessNew"/>
    <dgm:cxn modelId="{7BB3E5A0-675D-3C49-B081-3A2277AAAF51}" type="presOf" srcId="{4FD8B423-BEF5-4388-ADD1-347CFAA1AFF9}" destId="{7CD67E59-258B-C14E-96BC-C04592F82CBE}" srcOrd="1" destOrd="0" presId="urn:microsoft.com/office/officeart/2016/7/layout/RepeatingBendingProcessNew"/>
    <dgm:cxn modelId="{AE5B48A1-49F0-EE49-A22B-E919050BB5E9}" type="presOf" srcId="{00C70959-D647-409A-9389-403824E8FBBF}" destId="{7AB570DC-7C8D-7F43-84DF-C3C963D13E53}" srcOrd="0" destOrd="0" presId="urn:microsoft.com/office/officeart/2016/7/layout/RepeatingBendingProcessNew"/>
    <dgm:cxn modelId="{8D128DA1-48A0-463F-A984-3F45B943FB98}" srcId="{00C70959-D647-409A-9389-403824E8FBBF}" destId="{B9AD2035-9BB9-4E33-AE67-3DCC989DFCDF}" srcOrd="1" destOrd="0" parTransId="{230F77E0-2594-48D9-9196-DA3267016B2B}" sibTransId="{D9A8C668-EEC2-4681-BCD1-C657477CC5D2}"/>
    <dgm:cxn modelId="{682B1EA4-F5AD-AD4C-B432-FBE3C046CE33}" type="presOf" srcId="{FAE03F7C-AA78-4805-B1CE-8C67D6C83759}" destId="{1874E55F-C006-0E40-99BE-E6C579441003}" srcOrd="0" destOrd="0" presId="urn:microsoft.com/office/officeart/2016/7/layout/RepeatingBendingProcessNew"/>
    <dgm:cxn modelId="{DE17E7A4-F1B3-7C4C-A26F-652323C1C948}" type="presOf" srcId="{4CF293E7-A2EF-4D8C-96D1-E0218EC91B6E}" destId="{DDA79CC4-4F84-F74F-8F40-A0AD3D27F000}" srcOrd="0" destOrd="0" presId="urn:microsoft.com/office/officeart/2016/7/layout/RepeatingBendingProcessNew"/>
    <dgm:cxn modelId="{41DA90A6-3149-D64B-B3F4-3A58AA9D72DD}" type="presOf" srcId="{4FD8B423-BEF5-4388-ADD1-347CFAA1AFF9}" destId="{F78D545B-9A07-0C44-8EFC-A36AB8AD2A4A}" srcOrd="0" destOrd="0" presId="urn:microsoft.com/office/officeart/2016/7/layout/RepeatingBendingProcessNew"/>
    <dgm:cxn modelId="{1E3AB7B3-3E30-4027-89A0-8AC62D9DD81F}" srcId="{00C70959-D647-409A-9389-403824E8FBBF}" destId="{45C33832-DB06-4076-9DDD-A20CB1FE8280}" srcOrd="6" destOrd="0" parTransId="{DA306723-8026-4F51-8295-4B24E9A4490E}" sibTransId="{2078D71A-6CAE-497D-9BF8-A1DE1BD7CD58}"/>
    <dgm:cxn modelId="{BBAC7ABB-AAC3-464D-B821-84B0C5C9A666}" type="presOf" srcId="{45C33832-DB06-4076-9DDD-A20CB1FE8280}" destId="{9BE0A675-14B3-DE48-A8BA-714EF4CFDC3B}" srcOrd="0" destOrd="0" presId="urn:microsoft.com/office/officeart/2016/7/layout/RepeatingBendingProcessNew"/>
    <dgm:cxn modelId="{6383A4BD-3599-8F4E-ACAD-AAA80428EB6A}" type="presOf" srcId="{D9A8C668-EEC2-4681-BCD1-C657477CC5D2}" destId="{BBAA23F4-C1DD-764A-A77C-55C0A5553D60}" srcOrd="0" destOrd="0" presId="urn:microsoft.com/office/officeart/2016/7/layout/RepeatingBendingProcessNew"/>
    <dgm:cxn modelId="{588A6ABE-F921-3E4E-8A31-4D46158C0995}" type="presOf" srcId="{2078D71A-6CAE-497D-9BF8-A1DE1BD7CD58}" destId="{EDFE5506-D5CF-9B48-B3DF-8FFAACE67438}" srcOrd="1" destOrd="0" presId="urn:microsoft.com/office/officeart/2016/7/layout/RepeatingBendingProcessNew"/>
    <dgm:cxn modelId="{6D3A61CD-778F-4D43-AB3E-BFC4BCD2569F}" srcId="{00C70959-D647-409A-9389-403824E8FBBF}" destId="{52BF1F8A-7E9E-4964-9106-8DAD66525DC4}" srcOrd="5" destOrd="0" parTransId="{80F032C0-CF55-4FC0-88E1-A61D99B7248A}" sibTransId="{2ADD222B-40B5-45D9-BEC4-DE74C4A998ED}"/>
    <dgm:cxn modelId="{2F106AD7-D5C0-4D41-A0D1-305C431B3842}" srcId="{00C70959-D647-409A-9389-403824E8FBBF}" destId="{B0CF32CC-E820-42C6-9528-05EEFC1716E3}" srcOrd="2" destOrd="0" parTransId="{6A9D0E62-7DFB-4631-A035-D7C9E5DBB3FB}" sibTransId="{C6DC7004-BA81-4BCC-B398-06F88544C163}"/>
    <dgm:cxn modelId="{D3F81EDF-1E84-456B-B82C-184F394B72FD}" srcId="{00C70959-D647-409A-9389-403824E8FBBF}" destId="{0A3056F7-6FD7-4F69-9917-6DB2A915839B}" srcOrd="3" destOrd="0" parTransId="{FF94958C-2E06-4AC7-834F-D4B03023D825}" sibTransId="{00C9DFE2-34C1-4F68-9FB3-E42F74E3373A}"/>
    <dgm:cxn modelId="{944C46DF-A06C-354A-BB23-ECD591AC13FE}" type="presOf" srcId="{1A20EF84-48A2-42A0-9FAE-C79A191D1BD2}" destId="{77D2F2B4-2F51-AF4C-989B-02BB8667E71C}" srcOrd="0" destOrd="0" presId="urn:microsoft.com/office/officeart/2016/7/layout/RepeatingBendingProcessNew"/>
    <dgm:cxn modelId="{D932E6E0-EDC1-4B4D-A595-B0797459E27E}" srcId="{00C70959-D647-409A-9389-403824E8FBBF}" destId="{4CF293E7-A2EF-4D8C-96D1-E0218EC91B6E}" srcOrd="8" destOrd="0" parTransId="{DAD7D3D5-5A66-4740-B6F3-3C38D831A47A}" sibTransId="{4FD8B423-BEF5-4388-ADD1-347CFAA1AFF9}"/>
    <dgm:cxn modelId="{379333EB-D38B-9545-A9B9-0E831506A118}" type="presOf" srcId="{00C9DFE2-34C1-4F68-9FB3-E42F74E3373A}" destId="{570B4438-A388-CD4E-830E-E1411571644B}" srcOrd="0" destOrd="0" presId="urn:microsoft.com/office/officeart/2016/7/layout/RepeatingBendingProcessNew"/>
    <dgm:cxn modelId="{B46830EF-746A-0145-BE97-65F59487245F}" type="presOf" srcId="{2ADD222B-40B5-45D9-BEC4-DE74C4A998ED}" destId="{F1C6D497-FADA-ED42-B79C-2F2D7428B27C}" srcOrd="1" destOrd="0" presId="urn:microsoft.com/office/officeart/2016/7/layout/RepeatingBendingProcessNew"/>
    <dgm:cxn modelId="{6027BFF5-BE15-C849-856B-DCB204ED3CBF}" type="presOf" srcId="{B9AD2035-9BB9-4E33-AE67-3DCC989DFCDF}" destId="{D3DECAD9-8D60-B04C-8A38-6A9BFDF1A5D3}" srcOrd="0" destOrd="0" presId="urn:microsoft.com/office/officeart/2016/7/layout/RepeatingBendingProcessNew"/>
    <dgm:cxn modelId="{AE1899F8-65D6-7C4D-AF71-9E5A8C700486}" type="presOf" srcId="{2078D71A-6CAE-497D-9BF8-A1DE1BD7CD58}" destId="{0EA1FA62-7C54-DD4F-AF87-45B170B5E888}" srcOrd="0" destOrd="0" presId="urn:microsoft.com/office/officeart/2016/7/layout/RepeatingBendingProcessNew"/>
    <dgm:cxn modelId="{35186F38-F857-5145-BE4B-98725B799816}" type="presParOf" srcId="{7AB570DC-7C8D-7F43-84DF-C3C963D13E53}" destId="{1874E55F-C006-0E40-99BE-E6C579441003}" srcOrd="0" destOrd="0" presId="urn:microsoft.com/office/officeart/2016/7/layout/RepeatingBendingProcessNew"/>
    <dgm:cxn modelId="{1C005A90-17DE-A741-AFE0-7E2991BFF5C6}" type="presParOf" srcId="{7AB570DC-7C8D-7F43-84DF-C3C963D13E53}" destId="{77D2F2B4-2F51-AF4C-989B-02BB8667E71C}" srcOrd="1" destOrd="0" presId="urn:microsoft.com/office/officeart/2016/7/layout/RepeatingBendingProcessNew"/>
    <dgm:cxn modelId="{AD9790F5-48A5-ED4F-BC8A-6B1299B73C89}" type="presParOf" srcId="{77D2F2B4-2F51-AF4C-989B-02BB8667E71C}" destId="{F83CAB54-6BBF-1645-B2AE-CD181F699024}" srcOrd="0" destOrd="0" presId="urn:microsoft.com/office/officeart/2016/7/layout/RepeatingBendingProcessNew"/>
    <dgm:cxn modelId="{AF90AD09-C1CA-7E4C-8173-A1768A4D1EEC}" type="presParOf" srcId="{7AB570DC-7C8D-7F43-84DF-C3C963D13E53}" destId="{D3DECAD9-8D60-B04C-8A38-6A9BFDF1A5D3}" srcOrd="2" destOrd="0" presId="urn:microsoft.com/office/officeart/2016/7/layout/RepeatingBendingProcessNew"/>
    <dgm:cxn modelId="{BDC638B6-073B-5D4E-B5DE-1288A8AE58D9}" type="presParOf" srcId="{7AB570DC-7C8D-7F43-84DF-C3C963D13E53}" destId="{BBAA23F4-C1DD-764A-A77C-55C0A5553D60}" srcOrd="3" destOrd="0" presId="urn:microsoft.com/office/officeart/2016/7/layout/RepeatingBendingProcessNew"/>
    <dgm:cxn modelId="{73AF91D3-CAF5-A54B-B732-49B2A03E2DF7}" type="presParOf" srcId="{BBAA23F4-C1DD-764A-A77C-55C0A5553D60}" destId="{9EA21ECF-35FA-8445-8DCD-D8308FFE5104}" srcOrd="0" destOrd="0" presId="urn:microsoft.com/office/officeart/2016/7/layout/RepeatingBendingProcessNew"/>
    <dgm:cxn modelId="{6A82CEDB-EF7F-D546-BDDD-0733D130D8BE}" type="presParOf" srcId="{7AB570DC-7C8D-7F43-84DF-C3C963D13E53}" destId="{61141595-0C4F-3F41-B384-22F282968E18}" srcOrd="4" destOrd="0" presId="urn:microsoft.com/office/officeart/2016/7/layout/RepeatingBendingProcessNew"/>
    <dgm:cxn modelId="{F7C01BF5-1269-884C-8C0B-1E4426836438}" type="presParOf" srcId="{7AB570DC-7C8D-7F43-84DF-C3C963D13E53}" destId="{985664A8-91B6-994A-80DB-E5B3F9A5998A}" srcOrd="5" destOrd="0" presId="urn:microsoft.com/office/officeart/2016/7/layout/RepeatingBendingProcessNew"/>
    <dgm:cxn modelId="{4C2F4C80-0211-5E41-919C-BA2CD02BB3FC}" type="presParOf" srcId="{985664A8-91B6-994A-80DB-E5B3F9A5998A}" destId="{5238D6E0-242D-1F49-A66D-D2E20A4405DF}" srcOrd="0" destOrd="0" presId="urn:microsoft.com/office/officeart/2016/7/layout/RepeatingBendingProcessNew"/>
    <dgm:cxn modelId="{212B2E59-1D68-634D-8826-7F4309ADBC34}" type="presParOf" srcId="{7AB570DC-7C8D-7F43-84DF-C3C963D13E53}" destId="{862F0408-165E-B54D-828E-F48C93B5F2AB}" srcOrd="6" destOrd="0" presId="urn:microsoft.com/office/officeart/2016/7/layout/RepeatingBendingProcessNew"/>
    <dgm:cxn modelId="{A5A23E94-38F9-234C-8131-0D242A1B5D25}" type="presParOf" srcId="{7AB570DC-7C8D-7F43-84DF-C3C963D13E53}" destId="{570B4438-A388-CD4E-830E-E1411571644B}" srcOrd="7" destOrd="0" presId="urn:microsoft.com/office/officeart/2016/7/layout/RepeatingBendingProcessNew"/>
    <dgm:cxn modelId="{C2EDD699-CEAB-7F43-8362-D3F6E47BD8A9}" type="presParOf" srcId="{570B4438-A388-CD4E-830E-E1411571644B}" destId="{B151D2F7-0476-2A45-8019-7BB1E8FBCEF3}" srcOrd="0" destOrd="0" presId="urn:microsoft.com/office/officeart/2016/7/layout/RepeatingBendingProcessNew"/>
    <dgm:cxn modelId="{41D4D3A8-2440-6948-8CE2-1C6328BAE615}" type="presParOf" srcId="{7AB570DC-7C8D-7F43-84DF-C3C963D13E53}" destId="{072355AD-D408-6947-8986-4707E0E17649}" srcOrd="8" destOrd="0" presId="urn:microsoft.com/office/officeart/2016/7/layout/RepeatingBendingProcessNew"/>
    <dgm:cxn modelId="{06CAD5D9-2DED-ED4A-80FA-B2DF584F0580}" type="presParOf" srcId="{7AB570DC-7C8D-7F43-84DF-C3C963D13E53}" destId="{A03ECB58-724E-D840-94A1-3F69E7704B8A}" srcOrd="9" destOrd="0" presId="urn:microsoft.com/office/officeart/2016/7/layout/RepeatingBendingProcessNew"/>
    <dgm:cxn modelId="{44720651-7098-9A46-9452-CF5CB308BCEE}" type="presParOf" srcId="{A03ECB58-724E-D840-94A1-3F69E7704B8A}" destId="{6EAB0CE0-17A1-A84D-88EB-EDEAD7FD8691}" srcOrd="0" destOrd="0" presId="urn:microsoft.com/office/officeart/2016/7/layout/RepeatingBendingProcessNew"/>
    <dgm:cxn modelId="{C74AEACA-FD56-0A48-8A76-650BC86B719D}" type="presParOf" srcId="{7AB570DC-7C8D-7F43-84DF-C3C963D13E53}" destId="{373E1C95-7960-0E4C-B489-CCC456AA2854}" srcOrd="10" destOrd="0" presId="urn:microsoft.com/office/officeart/2016/7/layout/RepeatingBendingProcessNew"/>
    <dgm:cxn modelId="{C434AE1F-463E-894F-B1C8-80664C24272C}" type="presParOf" srcId="{7AB570DC-7C8D-7F43-84DF-C3C963D13E53}" destId="{81D856FD-FA20-4545-B4A0-A8B9DF8F9045}" srcOrd="11" destOrd="0" presId="urn:microsoft.com/office/officeart/2016/7/layout/RepeatingBendingProcessNew"/>
    <dgm:cxn modelId="{2AA3AD91-8B76-0048-926F-0F2532B13543}" type="presParOf" srcId="{81D856FD-FA20-4545-B4A0-A8B9DF8F9045}" destId="{F1C6D497-FADA-ED42-B79C-2F2D7428B27C}" srcOrd="0" destOrd="0" presId="urn:microsoft.com/office/officeart/2016/7/layout/RepeatingBendingProcessNew"/>
    <dgm:cxn modelId="{5FBE92B6-31D9-924C-9AD6-300377D617C4}" type="presParOf" srcId="{7AB570DC-7C8D-7F43-84DF-C3C963D13E53}" destId="{9BE0A675-14B3-DE48-A8BA-714EF4CFDC3B}" srcOrd="12" destOrd="0" presId="urn:microsoft.com/office/officeart/2016/7/layout/RepeatingBendingProcessNew"/>
    <dgm:cxn modelId="{E8529B34-F05B-734A-8086-D8F9CF1442A2}" type="presParOf" srcId="{7AB570DC-7C8D-7F43-84DF-C3C963D13E53}" destId="{0EA1FA62-7C54-DD4F-AF87-45B170B5E888}" srcOrd="13" destOrd="0" presId="urn:microsoft.com/office/officeart/2016/7/layout/RepeatingBendingProcessNew"/>
    <dgm:cxn modelId="{19F30298-34E2-FF4D-8D92-0C668AC0EACA}" type="presParOf" srcId="{0EA1FA62-7C54-DD4F-AF87-45B170B5E888}" destId="{EDFE5506-D5CF-9B48-B3DF-8FFAACE67438}" srcOrd="0" destOrd="0" presId="urn:microsoft.com/office/officeart/2016/7/layout/RepeatingBendingProcessNew"/>
    <dgm:cxn modelId="{C8827687-D044-3444-A477-0807C567400A}" type="presParOf" srcId="{7AB570DC-7C8D-7F43-84DF-C3C963D13E53}" destId="{003F24E1-B0A1-B741-B760-7A7646DED26A}" srcOrd="14" destOrd="0" presId="urn:microsoft.com/office/officeart/2016/7/layout/RepeatingBendingProcessNew"/>
    <dgm:cxn modelId="{FE2414E6-A2B0-0D4A-9E4B-6809B54D4CA1}" type="presParOf" srcId="{7AB570DC-7C8D-7F43-84DF-C3C963D13E53}" destId="{117AEBF5-D315-8745-BA45-82707ED60831}" srcOrd="15" destOrd="0" presId="urn:microsoft.com/office/officeart/2016/7/layout/RepeatingBendingProcessNew"/>
    <dgm:cxn modelId="{91ADCFB7-D97C-9F43-A212-AE58D4B8D9DC}" type="presParOf" srcId="{117AEBF5-D315-8745-BA45-82707ED60831}" destId="{2D9CFB0A-8176-EE4A-9544-475D0987D110}" srcOrd="0" destOrd="0" presId="urn:microsoft.com/office/officeart/2016/7/layout/RepeatingBendingProcessNew"/>
    <dgm:cxn modelId="{F692C0D5-1EDD-0D4F-B885-C3A988788258}" type="presParOf" srcId="{7AB570DC-7C8D-7F43-84DF-C3C963D13E53}" destId="{DDA79CC4-4F84-F74F-8F40-A0AD3D27F000}" srcOrd="16" destOrd="0" presId="urn:microsoft.com/office/officeart/2016/7/layout/RepeatingBendingProcessNew"/>
    <dgm:cxn modelId="{25E99826-C6D6-5147-8912-BD811D7EF54D}" type="presParOf" srcId="{7AB570DC-7C8D-7F43-84DF-C3C963D13E53}" destId="{F78D545B-9A07-0C44-8EFC-A36AB8AD2A4A}" srcOrd="17" destOrd="0" presId="urn:microsoft.com/office/officeart/2016/7/layout/RepeatingBendingProcessNew"/>
    <dgm:cxn modelId="{2530A089-9D99-924A-9136-13EF473E7618}" type="presParOf" srcId="{F78D545B-9A07-0C44-8EFC-A36AB8AD2A4A}" destId="{7CD67E59-258B-C14E-96BC-C04592F82CBE}" srcOrd="0" destOrd="0" presId="urn:microsoft.com/office/officeart/2016/7/layout/RepeatingBendingProcessNew"/>
    <dgm:cxn modelId="{835413FF-0627-D143-9E4A-FE342C0BF820}" type="presParOf" srcId="{7AB570DC-7C8D-7F43-84DF-C3C963D13E53}" destId="{E11F4300-94BD-EB47-846F-A0890A6794C4}" srcOrd="1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A5CEE48-487E-46FE-ABFD-458AFD5FC5C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7487C7EE-36B2-4095-9549-B8AAAE166E3D}">
      <dgm:prSet/>
      <dgm:spPr/>
      <dgm:t>
        <a:bodyPr/>
        <a:lstStyle/>
        <a:p>
          <a:r>
            <a:rPr lang="en-US" b="1"/>
            <a:t>Clever</a:t>
          </a:r>
          <a:endParaRPr lang="en-US"/>
        </a:p>
      </dgm:t>
    </dgm:pt>
    <dgm:pt modelId="{627D27A0-29AF-4BD9-A0C1-2C8B53C91FD3}" type="parTrans" cxnId="{AF023663-CFF1-4F63-9AD7-608BA1F86475}">
      <dgm:prSet/>
      <dgm:spPr/>
      <dgm:t>
        <a:bodyPr/>
        <a:lstStyle/>
        <a:p>
          <a:endParaRPr lang="en-US"/>
        </a:p>
      </dgm:t>
    </dgm:pt>
    <dgm:pt modelId="{3C264AA9-6B01-4342-88FF-6F07EE45CED4}" type="sibTrans" cxnId="{AF023663-CFF1-4F63-9AD7-608BA1F86475}">
      <dgm:prSet/>
      <dgm:spPr/>
      <dgm:t>
        <a:bodyPr/>
        <a:lstStyle/>
        <a:p>
          <a:endParaRPr lang="en-US"/>
        </a:p>
      </dgm:t>
    </dgm:pt>
    <dgm:pt modelId="{49736BE1-0481-4CEA-8D05-871C9C48FC73}">
      <dgm:prSet/>
      <dgm:spPr/>
      <dgm:t>
        <a:bodyPr/>
        <a:lstStyle/>
        <a:p>
          <a:r>
            <a:rPr lang="en-US"/>
            <a:t>Access all programs/resources</a:t>
          </a:r>
        </a:p>
      </dgm:t>
    </dgm:pt>
    <dgm:pt modelId="{57F97BFE-5B30-4EA6-AF13-DB4370B1254D}" type="parTrans" cxnId="{8AA982D4-8E29-4CBC-8A85-5C626BAF01F6}">
      <dgm:prSet/>
      <dgm:spPr/>
      <dgm:t>
        <a:bodyPr/>
        <a:lstStyle/>
        <a:p>
          <a:endParaRPr lang="en-US"/>
        </a:p>
      </dgm:t>
    </dgm:pt>
    <dgm:pt modelId="{BFD9FF1A-B8B6-4E5F-8829-C136E2EB9C10}" type="sibTrans" cxnId="{8AA982D4-8E29-4CBC-8A85-5C626BAF01F6}">
      <dgm:prSet/>
      <dgm:spPr/>
      <dgm:t>
        <a:bodyPr/>
        <a:lstStyle/>
        <a:p>
          <a:endParaRPr lang="en-US"/>
        </a:p>
      </dgm:t>
    </dgm:pt>
    <dgm:pt modelId="{3F31DF71-5298-409C-A42B-34216E32C4E0}">
      <dgm:prSet/>
      <dgm:spPr/>
      <dgm:t>
        <a:bodyPr/>
        <a:lstStyle/>
        <a:p>
          <a:r>
            <a:rPr lang="en-US"/>
            <a:t>Including virtual textbooks, programs used in class, Canvas, Naviance, Office, etc.</a:t>
          </a:r>
        </a:p>
      </dgm:t>
    </dgm:pt>
    <dgm:pt modelId="{BD4CECB5-8B4E-4F09-A2ED-F9F3C0766AA5}" type="parTrans" cxnId="{D2A1B5DB-BB75-4EF0-90B4-8EC1938AF87A}">
      <dgm:prSet/>
      <dgm:spPr/>
      <dgm:t>
        <a:bodyPr/>
        <a:lstStyle/>
        <a:p>
          <a:endParaRPr lang="en-US"/>
        </a:p>
      </dgm:t>
    </dgm:pt>
    <dgm:pt modelId="{1494E06A-4A22-49B9-A7AF-144F220EA1ED}" type="sibTrans" cxnId="{D2A1B5DB-BB75-4EF0-90B4-8EC1938AF87A}">
      <dgm:prSet/>
      <dgm:spPr/>
      <dgm:t>
        <a:bodyPr/>
        <a:lstStyle/>
        <a:p>
          <a:endParaRPr lang="en-US"/>
        </a:p>
      </dgm:t>
    </dgm:pt>
    <dgm:pt modelId="{632D66BB-8AA0-4176-AFD3-8474DA00D6BF}">
      <dgm:prSet/>
      <dgm:spPr/>
      <dgm:t>
        <a:bodyPr/>
        <a:lstStyle/>
        <a:p>
          <a:r>
            <a:rPr lang="en-US" dirty="0" err="1"/>
            <a:t>Xello</a:t>
          </a:r>
          <a:endParaRPr lang="en-US" dirty="0"/>
        </a:p>
      </dgm:t>
    </dgm:pt>
    <dgm:pt modelId="{9D16FD7C-2266-460C-B289-AE8483A4E476}" type="parTrans" cxnId="{2A607CEF-CA54-409B-9B55-FE657E9E381A}">
      <dgm:prSet/>
      <dgm:spPr/>
      <dgm:t>
        <a:bodyPr/>
        <a:lstStyle/>
        <a:p>
          <a:endParaRPr lang="en-US"/>
        </a:p>
      </dgm:t>
    </dgm:pt>
    <dgm:pt modelId="{0B5EADF3-588E-44B9-95BD-91E7A9F2D87C}" type="sibTrans" cxnId="{2A607CEF-CA54-409B-9B55-FE657E9E381A}">
      <dgm:prSet/>
      <dgm:spPr/>
      <dgm:t>
        <a:bodyPr/>
        <a:lstStyle/>
        <a:p>
          <a:endParaRPr lang="en-US"/>
        </a:p>
      </dgm:t>
    </dgm:pt>
    <dgm:pt modelId="{AD673EE6-468C-4C9C-9E0F-DE0F96C83046}">
      <dgm:prSet/>
      <dgm:spPr/>
      <dgm:t>
        <a:bodyPr/>
        <a:lstStyle/>
        <a:p>
          <a:r>
            <a:rPr lang="en-US"/>
            <a:t>customizable planning portal for students and families including self-discovery assessments, goal-setting, college research tools, and career exploration resources.</a:t>
          </a:r>
        </a:p>
      </dgm:t>
    </dgm:pt>
    <dgm:pt modelId="{5D7FFAEA-47A0-4832-A35B-B7861F7A6E54}" type="parTrans" cxnId="{36EFF7E9-3D9A-4927-86F7-A8F91878ACC4}">
      <dgm:prSet/>
      <dgm:spPr/>
      <dgm:t>
        <a:bodyPr/>
        <a:lstStyle/>
        <a:p>
          <a:endParaRPr lang="en-US"/>
        </a:p>
      </dgm:t>
    </dgm:pt>
    <dgm:pt modelId="{0E5F5467-1A1E-4BF3-85F2-B9326C6630DE}" type="sibTrans" cxnId="{36EFF7E9-3D9A-4927-86F7-A8F91878ACC4}">
      <dgm:prSet/>
      <dgm:spPr/>
      <dgm:t>
        <a:bodyPr/>
        <a:lstStyle/>
        <a:p>
          <a:endParaRPr lang="en-US"/>
        </a:p>
      </dgm:t>
    </dgm:pt>
    <dgm:pt modelId="{DD9E09FC-5646-4BE3-B919-8179058FF3A8}">
      <dgm:prSet/>
      <dgm:spPr/>
      <dgm:t>
        <a:bodyPr/>
        <a:lstStyle/>
        <a:p>
          <a:r>
            <a:rPr lang="en-US" b="1"/>
            <a:t>Office 365</a:t>
          </a:r>
          <a:endParaRPr lang="en-US"/>
        </a:p>
      </dgm:t>
    </dgm:pt>
    <dgm:pt modelId="{5AF0E5D3-27DC-4971-984E-C845B2A7B761}" type="parTrans" cxnId="{DD3B5581-AC28-4CF5-9F2E-E49D147C250C}">
      <dgm:prSet/>
      <dgm:spPr/>
      <dgm:t>
        <a:bodyPr/>
        <a:lstStyle/>
        <a:p>
          <a:endParaRPr lang="en-US"/>
        </a:p>
      </dgm:t>
    </dgm:pt>
    <dgm:pt modelId="{B7FAA76D-2A53-4812-9C29-492045DD14B9}" type="sibTrans" cxnId="{DD3B5581-AC28-4CF5-9F2E-E49D147C250C}">
      <dgm:prSet/>
      <dgm:spPr/>
      <dgm:t>
        <a:bodyPr/>
        <a:lstStyle/>
        <a:p>
          <a:endParaRPr lang="en-US"/>
        </a:p>
      </dgm:t>
    </dgm:pt>
    <dgm:pt modelId="{B2D16AEE-8B3D-4402-9A96-5D33C7E1C0A5}">
      <dgm:prSet/>
      <dgm:spPr/>
      <dgm:t>
        <a:bodyPr/>
        <a:lstStyle/>
        <a:p>
          <a:r>
            <a:rPr lang="en-US"/>
            <a:t>Access excel, word, powerpoint, files</a:t>
          </a:r>
        </a:p>
      </dgm:t>
    </dgm:pt>
    <dgm:pt modelId="{B8048B5A-C22F-420E-B5F0-DA3D8A0D0D8C}" type="parTrans" cxnId="{C47CA4F7-29AD-4078-BB14-CE6151F810E4}">
      <dgm:prSet/>
      <dgm:spPr/>
      <dgm:t>
        <a:bodyPr/>
        <a:lstStyle/>
        <a:p>
          <a:endParaRPr lang="en-US"/>
        </a:p>
      </dgm:t>
    </dgm:pt>
    <dgm:pt modelId="{35F713FA-37CA-40E8-82E2-8B862D9F6465}" type="sibTrans" cxnId="{C47CA4F7-29AD-4078-BB14-CE6151F810E4}">
      <dgm:prSet/>
      <dgm:spPr/>
      <dgm:t>
        <a:bodyPr/>
        <a:lstStyle/>
        <a:p>
          <a:endParaRPr lang="en-US"/>
        </a:p>
      </dgm:t>
    </dgm:pt>
    <dgm:pt modelId="{85C72A0F-8E48-4AD0-9649-51B52418C3B0}">
      <dgm:prSet/>
      <dgm:spPr/>
      <dgm:t>
        <a:bodyPr/>
        <a:lstStyle/>
        <a:p>
          <a:r>
            <a:rPr lang="en-US"/>
            <a:t>Access school email through outlook (r2.d2@pcsb.org)</a:t>
          </a:r>
        </a:p>
      </dgm:t>
    </dgm:pt>
    <dgm:pt modelId="{CE66E6D3-7FE8-401A-9CE6-B01329D3BAA0}" type="parTrans" cxnId="{C3EF7628-E215-442E-B520-26264F8AA688}">
      <dgm:prSet/>
      <dgm:spPr/>
      <dgm:t>
        <a:bodyPr/>
        <a:lstStyle/>
        <a:p>
          <a:endParaRPr lang="en-US"/>
        </a:p>
      </dgm:t>
    </dgm:pt>
    <dgm:pt modelId="{DB1131A2-43A9-4648-8D3A-B66DE60BEE89}" type="sibTrans" cxnId="{C3EF7628-E215-442E-B520-26264F8AA688}">
      <dgm:prSet/>
      <dgm:spPr/>
      <dgm:t>
        <a:bodyPr/>
        <a:lstStyle/>
        <a:p>
          <a:endParaRPr lang="en-US"/>
        </a:p>
      </dgm:t>
    </dgm:pt>
    <dgm:pt modelId="{AB5561CA-928B-4E63-A406-DFAAA908BE32}" type="pres">
      <dgm:prSet presAssocID="{DA5CEE48-487E-46FE-ABFD-458AFD5FC5CA}" presName="Name0" presStyleCnt="0">
        <dgm:presLayoutVars>
          <dgm:dir/>
          <dgm:animLvl val="lvl"/>
          <dgm:resizeHandles val="exact"/>
        </dgm:presLayoutVars>
      </dgm:prSet>
      <dgm:spPr/>
    </dgm:pt>
    <dgm:pt modelId="{B774B411-F607-465D-8B91-EF200862E032}" type="pres">
      <dgm:prSet presAssocID="{7487C7EE-36B2-4095-9549-B8AAAE166E3D}" presName="composite" presStyleCnt="0"/>
      <dgm:spPr/>
    </dgm:pt>
    <dgm:pt modelId="{9070D9C3-A197-4B2A-9637-0B669E6B1DC8}" type="pres">
      <dgm:prSet presAssocID="{7487C7EE-36B2-4095-9549-B8AAAE166E3D}" presName="parTx" presStyleLbl="alignNode1" presStyleIdx="0" presStyleCnt="3">
        <dgm:presLayoutVars>
          <dgm:chMax val="0"/>
          <dgm:chPref val="0"/>
          <dgm:bulletEnabled val="1"/>
        </dgm:presLayoutVars>
      </dgm:prSet>
      <dgm:spPr/>
    </dgm:pt>
    <dgm:pt modelId="{2BC1B78B-B59A-4582-805C-E4383BFF33A4}" type="pres">
      <dgm:prSet presAssocID="{7487C7EE-36B2-4095-9549-B8AAAE166E3D}" presName="desTx" presStyleLbl="alignAccFollowNode1" presStyleIdx="0" presStyleCnt="3">
        <dgm:presLayoutVars>
          <dgm:bulletEnabled val="1"/>
        </dgm:presLayoutVars>
      </dgm:prSet>
      <dgm:spPr/>
    </dgm:pt>
    <dgm:pt modelId="{DD524DBD-EF3A-4AC1-B39D-DCB02E0B9B99}" type="pres">
      <dgm:prSet presAssocID="{3C264AA9-6B01-4342-88FF-6F07EE45CED4}" presName="space" presStyleCnt="0"/>
      <dgm:spPr/>
    </dgm:pt>
    <dgm:pt modelId="{E4DB794D-B3B5-47C1-813F-1F3AC048CC4B}" type="pres">
      <dgm:prSet presAssocID="{632D66BB-8AA0-4176-AFD3-8474DA00D6BF}" presName="composite" presStyleCnt="0"/>
      <dgm:spPr/>
    </dgm:pt>
    <dgm:pt modelId="{A0A0ED6D-05AD-4AC2-B5EB-C2DA3A63833B}" type="pres">
      <dgm:prSet presAssocID="{632D66BB-8AA0-4176-AFD3-8474DA00D6BF}" presName="parTx" presStyleLbl="alignNode1" presStyleIdx="1" presStyleCnt="3">
        <dgm:presLayoutVars>
          <dgm:chMax val="0"/>
          <dgm:chPref val="0"/>
          <dgm:bulletEnabled val="1"/>
        </dgm:presLayoutVars>
      </dgm:prSet>
      <dgm:spPr/>
    </dgm:pt>
    <dgm:pt modelId="{54893545-57C6-43EB-8853-39BB9058787E}" type="pres">
      <dgm:prSet presAssocID="{632D66BB-8AA0-4176-AFD3-8474DA00D6BF}" presName="desTx" presStyleLbl="alignAccFollowNode1" presStyleIdx="1" presStyleCnt="3">
        <dgm:presLayoutVars>
          <dgm:bulletEnabled val="1"/>
        </dgm:presLayoutVars>
      </dgm:prSet>
      <dgm:spPr/>
    </dgm:pt>
    <dgm:pt modelId="{1A69A32B-CB1B-4F6E-BDC9-0B6585CAC2D2}" type="pres">
      <dgm:prSet presAssocID="{0B5EADF3-588E-44B9-95BD-91E7A9F2D87C}" presName="space" presStyleCnt="0"/>
      <dgm:spPr/>
    </dgm:pt>
    <dgm:pt modelId="{D559CDE9-5329-4E5D-BDFD-F5CAD7363B3E}" type="pres">
      <dgm:prSet presAssocID="{DD9E09FC-5646-4BE3-B919-8179058FF3A8}" presName="composite" presStyleCnt="0"/>
      <dgm:spPr/>
    </dgm:pt>
    <dgm:pt modelId="{EEA996E1-A889-4393-B3C7-1B462C6AD709}" type="pres">
      <dgm:prSet presAssocID="{DD9E09FC-5646-4BE3-B919-8179058FF3A8}" presName="parTx" presStyleLbl="alignNode1" presStyleIdx="2" presStyleCnt="3">
        <dgm:presLayoutVars>
          <dgm:chMax val="0"/>
          <dgm:chPref val="0"/>
          <dgm:bulletEnabled val="1"/>
        </dgm:presLayoutVars>
      </dgm:prSet>
      <dgm:spPr/>
    </dgm:pt>
    <dgm:pt modelId="{F14D8112-AA86-4403-B657-FD4DE235DB4A}" type="pres">
      <dgm:prSet presAssocID="{DD9E09FC-5646-4BE3-B919-8179058FF3A8}" presName="desTx" presStyleLbl="alignAccFollowNode1" presStyleIdx="2" presStyleCnt="3">
        <dgm:presLayoutVars>
          <dgm:bulletEnabled val="1"/>
        </dgm:presLayoutVars>
      </dgm:prSet>
      <dgm:spPr/>
    </dgm:pt>
  </dgm:ptLst>
  <dgm:cxnLst>
    <dgm:cxn modelId="{6A34ED1A-115A-463E-BBFE-9EA201B61709}" type="presOf" srcId="{85C72A0F-8E48-4AD0-9649-51B52418C3B0}" destId="{F14D8112-AA86-4403-B657-FD4DE235DB4A}" srcOrd="0" destOrd="1" presId="urn:microsoft.com/office/officeart/2005/8/layout/hList1"/>
    <dgm:cxn modelId="{C3EF7628-E215-442E-B520-26264F8AA688}" srcId="{DD9E09FC-5646-4BE3-B919-8179058FF3A8}" destId="{85C72A0F-8E48-4AD0-9649-51B52418C3B0}" srcOrd="1" destOrd="0" parTransId="{CE66E6D3-7FE8-401A-9CE6-B01329D3BAA0}" sibTransId="{DB1131A2-43A9-4648-8D3A-B66DE60BEE89}"/>
    <dgm:cxn modelId="{AF023663-CFF1-4F63-9AD7-608BA1F86475}" srcId="{DA5CEE48-487E-46FE-ABFD-458AFD5FC5CA}" destId="{7487C7EE-36B2-4095-9549-B8AAAE166E3D}" srcOrd="0" destOrd="0" parTransId="{627D27A0-29AF-4BD9-A0C1-2C8B53C91FD3}" sibTransId="{3C264AA9-6B01-4342-88FF-6F07EE45CED4}"/>
    <dgm:cxn modelId="{60366F6B-89FE-476A-A7F4-D1D7DC6FA217}" type="presOf" srcId="{DD9E09FC-5646-4BE3-B919-8179058FF3A8}" destId="{EEA996E1-A889-4393-B3C7-1B462C6AD709}" srcOrd="0" destOrd="0" presId="urn:microsoft.com/office/officeart/2005/8/layout/hList1"/>
    <dgm:cxn modelId="{66C4B253-70DC-4AC4-9666-B714A5A850C6}" type="presOf" srcId="{7487C7EE-36B2-4095-9549-B8AAAE166E3D}" destId="{9070D9C3-A197-4B2A-9637-0B669E6B1DC8}" srcOrd="0" destOrd="0" presId="urn:microsoft.com/office/officeart/2005/8/layout/hList1"/>
    <dgm:cxn modelId="{E4C73059-42B6-4C4B-B808-D157B2C7F930}" type="presOf" srcId="{3F31DF71-5298-409C-A42B-34216E32C4E0}" destId="{2BC1B78B-B59A-4582-805C-E4383BFF33A4}" srcOrd="0" destOrd="1" presId="urn:microsoft.com/office/officeart/2005/8/layout/hList1"/>
    <dgm:cxn modelId="{D359CB7F-BB23-4FD1-BC79-341FBC26B85E}" type="presOf" srcId="{AD673EE6-468C-4C9C-9E0F-DE0F96C83046}" destId="{54893545-57C6-43EB-8853-39BB9058787E}" srcOrd="0" destOrd="0" presId="urn:microsoft.com/office/officeart/2005/8/layout/hList1"/>
    <dgm:cxn modelId="{DD3B5581-AC28-4CF5-9F2E-E49D147C250C}" srcId="{DA5CEE48-487E-46FE-ABFD-458AFD5FC5CA}" destId="{DD9E09FC-5646-4BE3-B919-8179058FF3A8}" srcOrd="2" destOrd="0" parTransId="{5AF0E5D3-27DC-4971-984E-C845B2A7B761}" sibTransId="{B7FAA76D-2A53-4812-9C29-492045DD14B9}"/>
    <dgm:cxn modelId="{CFE3068F-1CA3-45C6-A76F-53A27C9A7BE0}" type="presOf" srcId="{DA5CEE48-487E-46FE-ABFD-458AFD5FC5CA}" destId="{AB5561CA-928B-4E63-A406-DFAAA908BE32}" srcOrd="0" destOrd="0" presId="urn:microsoft.com/office/officeart/2005/8/layout/hList1"/>
    <dgm:cxn modelId="{23C00DA4-F04A-436B-898F-3D606BBF6E14}" type="presOf" srcId="{49736BE1-0481-4CEA-8D05-871C9C48FC73}" destId="{2BC1B78B-B59A-4582-805C-E4383BFF33A4}" srcOrd="0" destOrd="0" presId="urn:microsoft.com/office/officeart/2005/8/layout/hList1"/>
    <dgm:cxn modelId="{5270DFB5-81A1-437B-A360-55A77766640C}" type="presOf" srcId="{B2D16AEE-8B3D-4402-9A96-5D33C7E1C0A5}" destId="{F14D8112-AA86-4403-B657-FD4DE235DB4A}" srcOrd="0" destOrd="0" presId="urn:microsoft.com/office/officeart/2005/8/layout/hList1"/>
    <dgm:cxn modelId="{44B87AD4-7D1E-4415-9285-FCB75E20BD4C}" type="presOf" srcId="{632D66BB-8AA0-4176-AFD3-8474DA00D6BF}" destId="{A0A0ED6D-05AD-4AC2-B5EB-C2DA3A63833B}" srcOrd="0" destOrd="0" presId="urn:microsoft.com/office/officeart/2005/8/layout/hList1"/>
    <dgm:cxn modelId="{8AA982D4-8E29-4CBC-8A85-5C626BAF01F6}" srcId="{7487C7EE-36B2-4095-9549-B8AAAE166E3D}" destId="{49736BE1-0481-4CEA-8D05-871C9C48FC73}" srcOrd="0" destOrd="0" parTransId="{57F97BFE-5B30-4EA6-AF13-DB4370B1254D}" sibTransId="{BFD9FF1A-B8B6-4E5F-8829-C136E2EB9C10}"/>
    <dgm:cxn modelId="{D2A1B5DB-BB75-4EF0-90B4-8EC1938AF87A}" srcId="{49736BE1-0481-4CEA-8D05-871C9C48FC73}" destId="{3F31DF71-5298-409C-A42B-34216E32C4E0}" srcOrd="0" destOrd="0" parTransId="{BD4CECB5-8B4E-4F09-A2ED-F9F3C0766AA5}" sibTransId="{1494E06A-4A22-49B9-A7AF-144F220EA1ED}"/>
    <dgm:cxn modelId="{36EFF7E9-3D9A-4927-86F7-A8F91878ACC4}" srcId="{632D66BB-8AA0-4176-AFD3-8474DA00D6BF}" destId="{AD673EE6-468C-4C9C-9E0F-DE0F96C83046}" srcOrd="0" destOrd="0" parTransId="{5D7FFAEA-47A0-4832-A35B-B7861F7A6E54}" sibTransId="{0E5F5467-1A1E-4BF3-85F2-B9326C6630DE}"/>
    <dgm:cxn modelId="{2A607CEF-CA54-409B-9B55-FE657E9E381A}" srcId="{DA5CEE48-487E-46FE-ABFD-458AFD5FC5CA}" destId="{632D66BB-8AA0-4176-AFD3-8474DA00D6BF}" srcOrd="1" destOrd="0" parTransId="{9D16FD7C-2266-460C-B289-AE8483A4E476}" sibTransId="{0B5EADF3-588E-44B9-95BD-91E7A9F2D87C}"/>
    <dgm:cxn modelId="{C47CA4F7-29AD-4078-BB14-CE6151F810E4}" srcId="{DD9E09FC-5646-4BE3-B919-8179058FF3A8}" destId="{B2D16AEE-8B3D-4402-9A96-5D33C7E1C0A5}" srcOrd="0" destOrd="0" parTransId="{B8048B5A-C22F-420E-B5F0-DA3D8A0D0D8C}" sibTransId="{35F713FA-37CA-40E8-82E2-8B862D9F6465}"/>
    <dgm:cxn modelId="{CFB110E7-C7A8-47AE-A062-700F8557A78D}" type="presParOf" srcId="{AB5561CA-928B-4E63-A406-DFAAA908BE32}" destId="{B774B411-F607-465D-8B91-EF200862E032}" srcOrd="0" destOrd="0" presId="urn:microsoft.com/office/officeart/2005/8/layout/hList1"/>
    <dgm:cxn modelId="{4A43B6C2-C063-470A-AD58-3AAE3D897ACD}" type="presParOf" srcId="{B774B411-F607-465D-8B91-EF200862E032}" destId="{9070D9C3-A197-4B2A-9637-0B669E6B1DC8}" srcOrd="0" destOrd="0" presId="urn:microsoft.com/office/officeart/2005/8/layout/hList1"/>
    <dgm:cxn modelId="{C82BD0AD-03DB-4507-9311-CE4F72B687A7}" type="presParOf" srcId="{B774B411-F607-465D-8B91-EF200862E032}" destId="{2BC1B78B-B59A-4582-805C-E4383BFF33A4}" srcOrd="1" destOrd="0" presId="urn:microsoft.com/office/officeart/2005/8/layout/hList1"/>
    <dgm:cxn modelId="{29623DD0-26EB-4A1B-B304-9FB744AA17CD}" type="presParOf" srcId="{AB5561CA-928B-4E63-A406-DFAAA908BE32}" destId="{DD524DBD-EF3A-4AC1-B39D-DCB02E0B9B99}" srcOrd="1" destOrd="0" presId="urn:microsoft.com/office/officeart/2005/8/layout/hList1"/>
    <dgm:cxn modelId="{5B30DCF3-D3D6-4569-A8A8-5BDB9EC43F67}" type="presParOf" srcId="{AB5561CA-928B-4E63-A406-DFAAA908BE32}" destId="{E4DB794D-B3B5-47C1-813F-1F3AC048CC4B}" srcOrd="2" destOrd="0" presId="urn:microsoft.com/office/officeart/2005/8/layout/hList1"/>
    <dgm:cxn modelId="{6A3E03A7-A7BA-4A2E-BB2C-2233C570112D}" type="presParOf" srcId="{E4DB794D-B3B5-47C1-813F-1F3AC048CC4B}" destId="{A0A0ED6D-05AD-4AC2-B5EB-C2DA3A63833B}" srcOrd="0" destOrd="0" presId="urn:microsoft.com/office/officeart/2005/8/layout/hList1"/>
    <dgm:cxn modelId="{CFF6EDCA-29E6-49DF-AEAE-7B65EC26452B}" type="presParOf" srcId="{E4DB794D-B3B5-47C1-813F-1F3AC048CC4B}" destId="{54893545-57C6-43EB-8853-39BB9058787E}" srcOrd="1" destOrd="0" presId="urn:microsoft.com/office/officeart/2005/8/layout/hList1"/>
    <dgm:cxn modelId="{0A4A1BE9-B9C0-422C-A512-D56A8465A049}" type="presParOf" srcId="{AB5561CA-928B-4E63-A406-DFAAA908BE32}" destId="{1A69A32B-CB1B-4F6E-BDC9-0B6585CAC2D2}" srcOrd="3" destOrd="0" presId="urn:microsoft.com/office/officeart/2005/8/layout/hList1"/>
    <dgm:cxn modelId="{08EE1CAE-177F-479F-8712-174562E09298}" type="presParOf" srcId="{AB5561CA-928B-4E63-A406-DFAAA908BE32}" destId="{D559CDE9-5329-4E5D-BDFD-F5CAD7363B3E}" srcOrd="4" destOrd="0" presId="urn:microsoft.com/office/officeart/2005/8/layout/hList1"/>
    <dgm:cxn modelId="{9DF6D7C3-3159-411D-9AB0-80F1C7D99337}" type="presParOf" srcId="{D559CDE9-5329-4E5D-BDFD-F5CAD7363B3E}" destId="{EEA996E1-A889-4393-B3C7-1B462C6AD709}" srcOrd="0" destOrd="0" presId="urn:microsoft.com/office/officeart/2005/8/layout/hList1"/>
    <dgm:cxn modelId="{D237B14C-FEBF-4FEF-9296-D4624DCB391B}" type="presParOf" srcId="{D559CDE9-5329-4E5D-BDFD-F5CAD7363B3E}" destId="{F14D8112-AA86-4403-B657-FD4DE235DB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225CF4-FA06-4A26-8CDD-97E9BB108A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ECE630-4B7E-4EDC-BF39-FFCF81C91CBD}">
      <dgm:prSet/>
      <dgm:spPr/>
      <dgm:t>
        <a:bodyPr/>
        <a:lstStyle/>
        <a:p>
          <a:r>
            <a:rPr lang="en-US" b="0" i="0"/>
            <a:t>Academically researched and scientifically validated, Xello’s award-winning program puts the student at the center of their planning experience. Students document their journey as they build self-knowledge, explore post-secondary options, create plans, and continually reassess as they take in new knowledge, skills, and experiences. </a:t>
          </a:r>
          <a:endParaRPr lang="en-US"/>
        </a:p>
      </dgm:t>
    </dgm:pt>
    <dgm:pt modelId="{F9CC0CF0-B4CB-4D8C-946E-F62A750DC029}" type="parTrans" cxnId="{BD17D328-CC27-4873-A498-46ED4E879EDA}">
      <dgm:prSet/>
      <dgm:spPr/>
      <dgm:t>
        <a:bodyPr/>
        <a:lstStyle/>
        <a:p>
          <a:endParaRPr lang="en-US"/>
        </a:p>
      </dgm:t>
    </dgm:pt>
    <dgm:pt modelId="{F269C322-6E85-4331-B76D-19377BDFEBF4}" type="sibTrans" cxnId="{BD17D328-CC27-4873-A498-46ED4E879EDA}">
      <dgm:prSet/>
      <dgm:spPr/>
      <dgm:t>
        <a:bodyPr/>
        <a:lstStyle/>
        <a:p>
          <a:endParaRPr lang="en-US"/>
        </a:p>
      </dgm:t>
    </dgm:pt>
    <dgm:pt modelId="{48D4E8F4-D0B0-48F3-8B38-F723D9D1EFF7}">
      <dgm:prSet/>
      <dgm:spPr/>
      <dgm:t>
        <a:bodyPr/>
        <a:lstStyle/>
        <a:p>
          <a:r>
            <a:rPr lang="en-US" b="1" i="0" dirty="0" err="1"/>
            <a:t>Xello</a:t>
          </a:r>
          <a:r>
            <a:rPr lang="en-US" b="1" i="0" dirty="0"/>
            <a:t> Introductory Videos:</a:t>
          </a:r>
          <a:endParaRPr lang="en-US" dirty="0"/>
        </a:p>
      </dgm:t>
    </dgm:pt>
    <dgm:pt modelId="{A4F83A01-D3E1-4DF2-8B89-9483DBC61ADA}" type="parTrans" cxnId="{677A041A-5A31-49C4-9D6F-644578693FEB}">
      <dgm:prSet/>
      <dgm:spPr/>
      <dgm:t>
        <a:bodyPr/>
        <a:lstStyle/>
        <a:p>
          <a:endParaRPr lang="en-US"/>
        </a:p>
      </dgm:t>
    </dgm:pt>
    <dgm:pt modelId="{5BB58F40-C357-412D-9BBB-BE49C963488D}" type="sibTrans" cxnId="{677A041A-5A31-49C4-9D6F-644578693FEB}">
      <dgm:prSet/>
      <dgm:spPr/>
      <dgm:t>
        <a:bodyPr/>
        <a:lstStyle/>
        <a:p>
          <a:endParaRPr lang="en-US"/>
        </a:p>
      </dgm:t>
    </dgm:pt>
    <dgm:pt modelId="{699C67C2-3583-407A-8B2A-74B7E8ECE6F1}">
      <dgm:prSet/>
      <dgm:spPr/>
      <dgm:t>
        <a:bodyPr/>
        <a:lstStyle/>
        <a:p>
          <a:r>
            <a:rPr lang="en-US" b="0" i="0" u="sng">
              <a:hlinkClick xmlns:r="http://schemas.openxmlformats.org/officeDocument/2006/relationships" r:id="rId1"/>
            </a:rPr>
            <a:t>https://youtu.be/yjIugQsPowI?list=PLBqDBylN16Vfb34Gs2dyNTl0oki319eAD</a:t>
          </a:r>
          <a:endParaRPr lang="en-US"/>
        </a:p>
      </dgm:t>
    </dgm:pt>
    <dgm:pt modelId="{CE57B4B0-034E-4434-A3C7-2A51F6AB87EF}" type="parTrans" cxnId="{1E760EBA-DB8C-4B0E-8933-4640151A4060}">
      <dgm:prSet/>
      <dgm:spPr/>
      <dgm:t>
        <a:bodyPr/>
        <a:lstStyle/>
        <a:p>
          <a:endParaRPr lang="en-US"/>
        </a:p>
      </dgm:t>
    </dgm:pt>
    <dgm:pt modelId="{0CEBA160-374C-4032-B25F-7535EDA87A56}" type="sibTrans" cxnId="{1E760EBA-DB8C-4B0E-8933-4640151A4060}">
      <dgm:prSet/>
      <dgm:spPr/>
      <dgm:t>
        <a:bodyPr/>
        <a:lstStyle/>
        <a:p>
          <a:endParaRPr lang="en-US"/>
        </a:p>
      </dgm:t>
    </dgm:pt>
    <dgm:pt modelId="{EBE4FA24-C798-4E8E-A530-E423BF9C7541}">
      <dgm:prSet/>
      <dgm:spPr/>
      <dgm:t>
        <a:bodyPr/>
        <a:lstStyle/>
        <a:p>
          <a:r>
            <a:rPr lang="en-US" b="0" i="0" u="sng">
              <a:hlinkClick xmlns:r="http://schemas.openxmlformats.org/officeDocument/2006/relationships" r:id="rId2"/>
            </a:rPr>
            <a:t>https://youtu.be/AAkAvFzRiVs?si=rrYisAyR1huo7Vaj</a:t>
          </a:r>
          <a:r>
            <a:rPr lang="en-US" b="0" i="0"/>
            <a:t> </a:t>
          </a:r>
          <a:endParaRPr lang="en-US"/>
        </a:p>
      </dgm:t>
    </dgm:pt>
    <dgm:pt modelId="{079CA327-E948-48E5-8001-4F8EDB269B4D}" type="parTrans" cxnId="{97918818-9E83-48D2-BEF1-8BE16EBCB017}">
      <dgm:prSet/>
      <dgm:spPr/>
      <dgm:t>
        <a:bodyPr/>
        <a:lstStyle/>
        <a:p>
          <a:endParaRPr lang="en-US"/>
        </a:p>
      </dgm:t>
    </dgm:pt>
    <dgm:pt modelId="{32EE07CF-843D-41AC-BFEF-B71639E927B3}" type="sibTrans" cxnId="{97918818-9E83-48D2-BEF1-8BE16EBCB017}">
      <dgm:prSet/>
      <dgm:spPr/>
      <dgm:t>
        <a:bodyPr/>
        <a:lstStyle/>
        <a:p>
          <a:endParaRPr lang="en-US"/>
        </a:p>
      </dgm:t>
    </dgm:pt>
    <dgm:pt modelId="{0C077FE7-22A9-43F0-91DE-87722615821C}">
      <dgm:prSet/>
      <dgm:spPr/>
      <dgm:t>
        <a:bodyPr/>
        <a:lstStyle/>
        <a:p>
          <a:r>
            <a:rPr lang="en-US" b="0" i="0" dirty="0"/>
            <a:t>Students will complete lessons each semester in </a:t>
          </a:r>
          <a:r>
            <a:rPr lang="en-US" b="0" i="0" dirty="0" err="1"/>
            <a:t>Xello</a:t>
          </a:r>
          <a:r>
            <a:rPr lang="en-US" b="0" i="0" dirty="0"/>
            <a:t> to explore college and career opportunities and options.   </a:t>
          </a:r>
          <a:endParaRPr lang="en-US" dirty="0"/>
        </a:p>
      </dgm:t>
    </dgm:pt>
    <dgm:pt modelId="{64599846-FB5F-4E41-AB1F-85756E3E02B9}" type="parTrans" cxnId="{33970DC6-CE6B-484D-BEEE-A065AC251CDC}">
      <dgm:prSet/>
      <dgm:spPr/>
      <dgm:t>
        <a:bodyPr/>
        <a:lstStyle/>
        <a:p>
          <a:endParaRPr lang="en-US"/>
        </a:p>
      </dgm:t>
    </dgm:pt>
    <dgm:pt modelId="{5FECF226-C6B3-4A9E-BF39-109BE3F16260}" type="sibTrans" cxnId="{33970DC6-CE6B-484D-BEEE-A065AC251CDC}">
      <dgm:prSet/>
      <dgm:spPr/>
      <dgm:t>
        <a:bodyPr/>
        <a:lstStyle/>
        <a:p>
          <a:endParaRPr lang="en-US"/>
        </a:p>
      </dgm:t>
    </dgm:pt>
    <dgm:pt modelId="{F951EA85-27A4-4DDE-A684-74CDBF529186}" type="pres">
      <dgm:prSet presAssocID="{AB225CF4-FA06-4A26-8CDD-97E9BB108A31}" presName="linear" presStyleCnt="0">
        <dgm:presLayoutVars>
          <dgm:animLvl val="lvl"/>
          <dgm:resizeHandles val="exact"/>
        </dgm:presLayoutVars>
      </dgm:prSet>
      <dgm:spPr/>
    </dgm:pt>
    <dgm:pt modelId="{8219C1FA-BDC7-461C-B0C7-FE56CC038C97}" type="pres">
      <dgm:prSet presAssocID="{F0ECE630-4B7E-4EDC-BF39-FFCF81C91CBD}" presName="parentText" presStyleLbl="node1" presStyleIdx="0" presStyleCnt="1">
        <dgm:presLayoutVars>
          <dgm:chMax val="0"/>
          <dgm:bulletEnabled val="1"/>
        </dgm:presLayoutVars>
      </dgm:prSet>
      <dgm:spPr/>
    </dgm:pt>
    <dgm:pt modelId="{6A17F9FB-504B-44F9-B51D-47F9780EF609}" type="pres">
      <dgm:prSet presAssocID="{F0ECE630-4B7E-4EDC-BF39-FFCF81C91CBD}" presName="childText" presStyleLbl="revTx" presStyleIdx="0" presStyleCnt="1">
        <dgm:presLayoutVars>
          <dgm:bulletEnabled val="1"/>
        </dgm:presLayoutVars>
      </dgm:prSet>
      <dgm:spPr/>
    </dgm:pt>
  </dgm:ptLst>
  <dgm:cxnLst>
    <dgm:cxn modelId="{684C5C11-AB3C-493C-992F-78F7B4FC1B30}" type="presOf" srcId="{AB225CF4-FA06-4A26-8CDD-97E9BB108A31}" destId="{F951EA85-27A4-4DDE-A684-74CDBF529186}" srcOrd="0" destOrd="0" presId="urn:microsoft.com/office/officeart/2005/8/layout/vList2"/>
    <dgm:cxn modelId="{97918818-9E83-48D2-BEF1-8BE16EBCB017}" srcId="{F0ECE630-4B7E-4EDC-BF39-FFCF81C91CBD}" destId="{EBE4FA24-C798-4E8E-A530-E423BF9C7541}" srcOrd="2" destOrd="0" parTransId="{079CA327-E948-48E5-8001-4F8EDB269B4D}" sibTransId="{32EE07CF-843D-41AC-BFEF-B71639E927B3}"/>
    <dgm:cxn modelId="{677A041A-5A31-49C4-9D6F-644578693FEB}" srcId="{F0ECE630-4B7E-4EDC-BF39-FFCF81C91CBD}" destId="{48D4E8F4-D0B0-48F3-8B38-F723D9D1EFF7}" srcOrd="0" destOrd="0" parTransId="{A4F83A01-D3E1-4DF2-8B89-9483DBC61ADA}" sibTransId="{5BB58F40-C357-412D-9BBB-BE49C963488D}"/>
    <dgm:cxn modelId="{A42E161D-FF95-4E25-B4E1-49ACFF3CDBDB}" type="presOf" srcId="{0C077FE7-22A9-43F0-91DE-87722615821C}" destId="{6A17F9FB-504B-44F9-B51D-47F9780EF609}" srcOrd="0" destOrd="3" presId="urn:microsoft.com/office/officeart/2005/8/layout/vList2"/>
    <dgm:cxn modelId="{BD17D328-CC27-4873-A498-46ED4E879EDA}" srcId="{AB225CF4-FA06-4A26-8CDD-97E9BB108A31}" destId="{F0ECE630-4B7E-4EDC-BF39-FFCF81C91CBD}" srcOrd="0" destOrd="0" parTransId="{F9CC0CF0-B4CB-4D8C-946E-F62A750DC029}" sibTransId="{F269C322-6E85-4331-B76D-19377BDFEBF4}"/>
    <dgm:cxn modelId="{4B17A49E-69B1-4590-B055-ACD1E6B294E4}" type="presOf" srcId="{699C67C2-3583-407A-8B2A-74B7E8ECE6F1}" destId="{6A17F9FB-504B-44F9-B51D-47F9780EF609}" srcOrd="0" destOrd="1" presId="urn:microsoft.com/office/officeart/2005/8/layout/vList2"/>
    <dgm:cxn modelId="{98B565A4-ADEF-40B4-B650-B94AD0E313F8}" type="presOf" srcId="{EBE4FA24-C798-4E8E-A530-E423BF9C7541}" destId="{6A17F9FB-504B-44F9-B51D-47F9780EF609}" srcOrd="0" destOrd="2" presId="urn:microsoft.com/office/officeart/2005/8/layout/vList2"/>
    <dgm:cxn modelId="{5261B5AA-0108-4B34-B07D-6BA6A15C8A18}" type="presOf" srcId="{48D4E8F4-D0B0-48F3-8B38-F723D9D1EFF7}" destId="{6A17F9FB-504B-44F9-B51D-47F9780EF609}" srcOrd="0" destOrd="0" presId="urn:microsoft.com/office/officeart/2005/8/layout/vList2"/>
    <dgm:cxn modelId="{1E760EBA-DB8C-4B0E-8933-4640151A4060}" srcId="{F0ECE630-4B7E-4EDC-BF39-FFCF81C91CBD}" destId="{699C67C2-3583-407A-8B2A-74B7E8ECE6F1}" srcOrd="1" destOrd="0" parTransId="{CE57B4B0-034E-4434-A3C7-2A51F6AB87EF}" sibTransId="{0CEBA160-374C-4032-B25F-7535EDA87A56}"/>
    <dgm:cxn modelId="{8DBF7BC3-FA66-448C-879C-49A3F26A0251}" type="presOf" srcId="{F0ECE630-4B7E-4EDC-BF39-FFCF81C91CBD}" destId="{8219C1FA-BDC7-461C-B0C7-FE56CC038C97}" srcOrd="0" destOrd="0" presId="urn:microsoft.com/office/officeart/2005/8/layout/vList2"/>
    <dgm:cxn modelId="{33970DC6-CE6B-484D-BEEE-A065AC251CDC}" srcId="{F0ECE630-4B7E-4EDC-BF39-FFCF81C91CBD}" destId="{0C077FE7-22A9-43F0-91DE-87722615821C}" srcOrd="3" destOrd="0" parTransId="{64599846-FB5F-4E41-AB1F-85756E3E02B9}" sibTransId="{5FECF226-C6B3-4A9E-BF39-109BE3F16260}"/>
    <dgm:cxn modelId="{D8D3A18A-A5C5-4A0F-B5D1-9BAB8E495178}" type="presParOf" srcId="{F951EA85-27A4-4DDE-A684-74CDBF529186}" destId="{8219C1FA-BDC7-461C-B0C7-FE56CC038C97}" srcOrd="0" destOrd="0" presId="urn:microsoft.com/office/officeart/2005/8/layout/vList2"/>
    <dgm:cxn modelId="{7B437C0E-A768-4592-9C4C-4E39E790C1F0}" type="presParOf" srcId="{F951EA85-27A4-4DDE-A684-74CDBF529186}" destId="{6A17F9FB-504B-44F9-B51D-47F9780EF60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91AE8-5F8D-4DCF-A74A-3F5FA9EC5A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563C7D-D6EC-46B0-AB98-0F2FF89826D6}">
      <dgm:prSet/>
      <dgm:spPr/>
      <dgm:t>
        <a:bodyPr/>
        <a:lstStyle/>
        <a:p>
          <a:r>
            <a:rPr lang="en-US"/>
            <a:t>Ms. Marino – Medical Magnet</a:t>
          </a:r>
        </a:p>
      </dgm:t>
    </dgm:pt>
    <dgm:pt modelId="{680F0A5D-580E-4DE0-9A97-AE44549BC848}" type="parTrans" cxnId="{ADDC3335-EB58-4B50-A081-311C0CB17D52}">
      <dgm:prSet/>
      <dgm:spPr/>
      <dgm:t>
        <a:bodyPr/>
        <a:lstStyle/>
        <a:p>
          <a:endParaRPr lang="en-US"/>
        </a:p>
      </dgm:t>
    </dgm:pt>
    <dgm:pt modelId="{3B547D1A-450D-458A-8653-B014285B84D6}" type="sibTrans" cxnId="{ADDC3335-EB58-4B50-A081-311C0CB17D52}">
      <dgm:prSet/>
      <dgm:spPr/>
      <dgm:t>
        <a:bodyPr/>
        <a:lstStyle/>
        <a:p>
          <a:endParaRPr lang="en-US"/>
        </a:p>
      </dgm:t>
    </dgm:pt>
    <dgm:pt modelId="{9FA956A2-84BE-436E-845E-A1B95080B9C6}">
      <dgm:prSet/>
      <dgm:spPr/>
      <dgm:t>
        <a:bodyPr/>
        <a:lstStyle/>
        <a:p>
          <a:r>
            <a:rPr lang="en-US"/>
            <a:t>Ms. Marsh– IB</a:t>
          </a:r>
        </a:p>
      </dgm:t>
    </dgm:pt>
    <dgm:pt modelId="{70D5A4DE-3E24-4F89-887E-87DC8EF3F30B}" type="parTrans" cxnId="{B9BF0BCC-ED21-4916-8D0B-7AF6312C6F81}">
      <dgm:prSet/>
      <dgm:spPr/>
      <dgm:t>
        <a:bodyPr/>
        <a:lstStyle/>
        <a:p>
          <a:endParaRPr lang="en-US"/>
        </a:p>
      </dgm:t>
    </dgm:pt>
    <dgm:pt modelId="{CE3647F2-7844-4153-B6C9-3691088B2BD6}" type="sibTrans" cxnId="{B9BF0BCC-ED21-4916-8D0B-7AF6312C6F81}">
      <dgm:prSet/>
      <dgm:spPr/>
      <dgm:t>
        <a:bodyPr/>
        <a:lstStyle/>
        <a:p>
          <a:endParaRPr lang="en-US"/>
        </a:p>
      </dgm:t>
    </dgm:pt>
    <dgm:pt modelId="{A230D742-2D99-4DC3-A926-B792798698D7}">
      <dgm:prSet/>
      <dgm:spPr/>
      <dgm:t>
        <a:bodyPr/>
        <a:lstStyle/>
        <a:p>
          <a:pPr rtl="0"/>
          <a:r>
            <a:rPr lang="en-US"/>
            <a:t>Ms.</a:t>
          </a:r>
          <a:r>
            <a:rPr lang="en-US">
              <a:latin typeface="Franklin Gothic Book" panose="020B0503020102020204"/>
            </a:rPr>
            <a:t> May</a:t>
          </a:r>
          <a:r>
            <a:rPr lang="en-US"/>
            <a:t> – 11</a:t>
          </a:r>
          <a:r>
            <a:rPr lang="en-US" baseline="30000"/>
            <a:t>th</a:t>
          </a:r>
          <a:r>
            <a:rPr lang="en-US"/>
            <a:t> Grade University</a:t>
          </a:r>
        </a:p>
      </dgm:t>
    </dgm:pt>
    <dgm:pt modelId="{94B95BA8-63B9-4EE4-B2B3-2D816B92E1AD}" type="parTrans" cxnId="{04FE9E5F-5467-48FA-B6F2-71575F3D3E87}">
      <dgm:prSet/>
      <dgm:spPr/>
      <dgm:t>
        <a:bodyPr/>
        <a:lstStyle/>
        <a:p>
          <a:endParaRPr lang="en-US"/>
        </a:p>
      </dgm:t>
    </dgm:pt>
    <dgm:pt modelId="{4F4B68BE-3AA0-4930-B7FF-7B415893E1E4}" type="sibTrans" cxnId="{04FE9E5F-5467-48FA-B6F2-71575F3D3E87}">
      <dgm:prSet/>
      <dgm:spPr/>
      <dgm:t>
        <a:bodyPr/>
        <a:lstStyle/>
        <a:p>
          <a:endParaRPr lang="en-US"/>
        </a:p>
      </dgm:t>
    </dgm:pt>
    <dgm:pt modelId="{B70FF8BB-99CA-48A4-BE62-53E3C68CBBEE}" type="pres">
      <dgm:prSet presAssocID="{CB091AE8-5F8D-4DCF-A74A-3F5FA9EC5A57}" presName="hierChild1" presStyleCnt="0">
        <dgm:presLayoutVars>
          <dgm:chPref val="1"/>
          <dgm:dir/>
          <dgm:animOne val="branch"/>
          <dgm:animLvl val="lvl"/>
          <dgm:resizeHandles/>
        </dgm:presLayoutVars>
      </dgm:prSet>
      <dgm:spPr/>
    </dgm:pt>
    <dgm:pt modelId="{FBC85725-75B6-4F33-8B99-633654996A68}" type="pres">
      <dgm:prSet presAssocID="{59563C7D-D6EC-46B0-AB98-0F2FF89826D6}" presName="hierRoot1" presStyleCnt="0"/>
      <dgm:spPr/>
    </dgm:pt>
    <dgm:pt modelId="{2A8EE172-E555-4B91-99CF-B532456B511F}" type="pres">
      <dgm:prSet presAssocID="{59563C7D-D6EC-46B0-AB98-0F2FF89826D6}" presName="composite" presStyleCnt="0"/>
      <dgm:spPr/>
    </dgm:pt>
    <dgm:pt modelId="{AA5AFA4E-B5F7-4BCF-AE36-F48FB89BDF9D}" type="pres">
      <dgm:prSet presAssocID="{59563C7D-D6EC-46B0-AB98-0F2FF89826D6}" presName="background" presStyleLbl="node0" presStyleIdx="0" presStyleCnt="3"/>
      <dgm:spPr/>
    </dgm:pt>
    <dgm:pt modelId="{106D8BD0-173E-430A-A5FE-774C38FF46AD}" type="pres">
      <dgm:prSet presAssocID="{59563C7D-D6EC-46B0-AB98-0F2FF89826D6}" presName="text" presStyleLbl="fgAcc0" presStyleIdx="0" presStyleCnt="3">
        <dgm:presLayoutVars>
          <dgm:chPref val="3"/>
        </dgm:presLayoutVars>
      </dgm:prSet>
      <dgm:spPr/>
    </dgm:pt>
    <dgm:pt modelId="{2AD34B4A-A63F-453F-9ECA-CC3842D0B849}" type="pres">
      <dgm:prSet presAssocID="{59563C7D-D6EC-46B0-AB98-0F2FF89826D6}" presName="hierChild2" presStyleCnt="0"/>
      <dgm:spPr/>
    </dgm:pt>
    <dgm:pt modelId="{9A0C69E7-2273-4E19-8FC0-CDBD14E142F3}" type="pres">
      <dgm:prSet presAssocID="{9FA956A2-84BE-436E-845E-A1B95080B9C6}" presName="hierRoot1" presStyleCnt="0"/>
      <dgm:spPr/>
    </dgm:pt>
    <dgm:pt modelId="{9A0B1165-2764-40FC-AF15-8761892CD5DF}" type="pres">
      <dgm:prSet presAssocID="{9FA956A2-84BE-436E-845E-A1B95080B9C6}" presName="composite" presStyleCnt="0"/>
      <dgm:spPr/>
    </dgm:pt>
    <dgm:pt modelId="{5927FDCC-38DB-444C-B661-894383719699}" type="pres">
      <dgm:prSet presAssocID="{9FA956A2-84BE-436E-845E-A1B95080B9C6}" presName="background" presStyleLbl="node0" presStyleIdx="1" presStyleCnt="3"/>
      <dgm:spPr/>
    </dgm:pt>
    <dgm:pt modelId="{D56B3F20-119F-408B-898E-4C2E09236361}" type="pres">
      <dgm:prSet presAssocID="{9FA956A2-84BE-436E-845E-A1B95080B9C6}" presName="text" presStyleLbl="fgAcc0" presStyleIdx="1" presStyleCnt="3">
        <dgm:presLayoutVars>
          <dgm:chPref val="3"/>
        </dgm:presLayoutVars>
      </dgm:prSet>
      <dgm:spPr/>
    </dgm:pt>
    <dgm:pt modelId="{991B4519-01B0-413D-A920-D93F7811275D}" type="pres">
      <dgm:prSet presAssocID="{9FA956A2-84BE-436E-845E-A1B95080B9C6}" presName="hierChild2" presStyleCnt="0"/>
      <dgm:spPr/>
    </dgm:pt>
    <dgm:pt modelId="{0D3B963E-1A5C-46ED-9106-7C1F07B1E4C0}" type="pres">
      <dgm:prSet presAssocID="{A230D742-2D99-4DC3-A926-B792798698D7}" presName="hierRoot1" presStyleCnt="0"/>
      <dgm:spPr/>
    </dgm:pt>
    <dgm:pt modelId="{5545FC23-6A67-4D48-88E5-EF68DB6060E6}" type="pres">
      <dgm:prSet presAssocID="{A230D742-2D99-4DC3-A926-B792798698D7}" presName="composite" presStyleCnt="0"/>
      <dgm:spPr/>
    </dgm:pt>
    <dgm:pt modelId="{E3850AF3-9AD4-4F35-9908-DB0147E8CFB0}" type="pres">
      <dgm:prSet presAssocID="{A230D742-2D99-4DC3-A926-B792798698D7}" presName="background" presStyleLbl="node0" presStyleIdx="2" presStyleCnt="3"/>
      <dgm:spPr/>
    </dgm:pt>
    <dgm:pt modelId="{4CE87EC6-FD64-4D14-BAE7-9B72D88A133C}" type="pres">
      <dgm:prSet presAssocID="{A230D742-2D99-4DC3-A926-B792798698D7}" presName="text" presStyleLbl="fgAcc0" presStyleIdx="2" presStyleCnt="3">
        <dgm:presLayoutVars>
          <dgm:chPref val="3"/>
        </dgm:presLayoutVars>
      </dgm:prSet>
      <dgm:spPr/>
    </dgm:pt>
    <dgm:pt modelId="{893AA879-CAFA-41D7-90B0-F1C94EB3FFC5}" type="pres">
      <dgm:prSet presAssocID="{A230D742-2D99-4DC3-A926-B792798698D7}" presName="hierChild2" presStyleCnt="0"/>
      <dgm:spPr/>
    </dgm:pt>
  </dgm:ptLst>
  <dgm:cxnLst>
    <dgm:cxn modelId="{D6105B23-BC8A-4CE9-995C-F6ED2E875EB1}" type="presOf" srcId="{A230D742-2D99-4DC3-A926-B792798698D7}" destId="{4CE87EC6-FD64-4D14-BAE7-9B72D88A133C}" srcOrd="0" destOrd="0" presId="urn:microsoft.com/office/officeart/2005/8/layout/hierarchy1"/>
    <dgm:cxn modelId="{ADDC3335-EB58-4B50-A081-311C0CB17D52}" srcId="{CB091AE8-5F8D-4DCF-A74A-3F5FA9EC5A57}" destId="{59563C7D-D6EC-46B0-AB98-0F2FF89826D6}" srcOrd="0" destOrd="0" parTransId="{680F0A5D-580E-4DE0-9A97-AE44549BC848}" sibTransId="{3B547D1A-450D-458A-8653-B014285B84D6}"/>
    <dgm:cxn modelId="{04FE9E5F-5467-48FA-B6F2-71575F3D3E87}" srcId="{CB091AE8-5F8D-4DCF-A74A-3F5FA9EC5A57}" destId="{A230D742-2D99-4DC3-A926-B792798698D7}" srcOrd="2" destOrd="0" parTransId="{94B95BA8-63B9-4EE4-B2B3-2D816B92E1AD}" sibTransId="{4F4B68BE-3AA0-4930-B7FF-7B415893E1E4}"/>
    <dgm:cxn modelId="{12D0A5A6-05F2-4D5E-BDF1-845C141FC707}" type="presOf" srcId="{CB091AE8-5F8D-4DCF-A74A-3F5FA9EC5A57}" destId="{B70FF8BB-99CA-48A4-BE62-53E3C68CBBEE}" srcOrd="0" destOrd="0" presId="urn:microsoft.com/office/officeart/2005/8/layout/hierarchy1"/>
    <dgm:cxn modelId="{B9BF0BCC-ED21-4916-8D0B-7AF6312C6F81}" srcId="{CB091AE8-5F8D-4DCF-A74A-3F5FA9EC5A57}" destId="{9FA956A2-84BE-436E-845E-A1B95080B9C6}" srcOrd="1" destOrd="0" parTransId="{70D5A4DE-3E24-4F89-887E-87DC8EF3F30B}" sibTransId="{CE3647F2-7844-4153-B6C9-3691088B2BD6}"/>
    <dgm:cxn modelId="{30FA54E5-F286-4CE5-B384-E8E1CD518497}" type="presOf" srcId="{9FA956A2-84BE-436E-845E-A1B95080B9C6}" destId="{D56B3F20-119F-408B-898E-4C2E09236361}" srcOrd="0" destOrd="0" presId="urn:microsoft.com/office/officeart/2005/8/layout/hierarchy1"/>
    <dgm:cxn modelId="{B80056FE-BC2F-418A-A327-2C7432863E3E}" type="presOf" srcId="{59563C7D-D6EC-46B0-AB98-0F2FF89826D6}" destId="{106D8BD0-173E-430A-A5FE-774C38FF46AD}" srcOrd="0" destOrd="0" presId="urn:microsoft.com/office/officeart/2005/8/layout/hierarchy1"/>
    <dgm:cxn modelId="{E30458C3-2416-4AD2-82A3-84CBE5E0AD07}" type="presParOf" srcId="{B70FF8BB-99CA-48A4-BE62-53E3C68CBBEE}" destId="{FBC85725-75B6-4F33-8B99-633654996A68}" srcOrd="0" destOrd="0" presId="urn:microsoft.com/office/officeart/2005/8/layout/hierarchy1"/>
    <dgm:cxn modelId="{5AFF3968-BAD9-40E6-9043-1B4823F712D0}" type="presParOf" srcId="{FBC85725-75B6-4F33-8B99-633654996A68}" destId="{2A8EE172-E555-4B91-99CF-B532456B511F}" srcOrd="0" destOrd="0" presId="urn:microsoft.com/office/officeart/2005/8/layout/hierarchy1"/>
    <dgm:cxn modelId="{DFE740C0-83B5-4558-8781-62611FF64DEE}" type="presParOf" srcId="{2A8EE172-E555-4B91-99CF-B532456B511F}" destId="{AA5AFA4E-B5F7-4BCF-AE36-F48FB89BDF9D}" srcOrd="0" destOrd="0" presId="urn:microsoft.com/office/officeart/2005/8/layout/hierarchy1"/>
    <dgm:cxn modelId="{F246F77E-36ED-4A48-949D-E1DAC7BF6FC1}" type="presParOf" srcId="{2A8EE172-E555-4B91-99CF-B532456B511F}" destId="{106D8BD0-173E-430A-A5FE-774C38FF46AD}" srcOrd="1" destOrd="0" presId="urn:microsoft.com/office/officeart/2005/8/layout/hierarchy1"/>
    <dgm:cxn modelId="{3C321C3E-AB5C-4F88-8A2B-1A22F8720CDD}" type="presParOf" srcId="{FBC85725-75B6-4F33-8B99-633654996A68}" destId="{2AD34B4A-A63F-453F-9ECA-CC3842D0B849}" srcOrd="1" destOrd="0" presId="urn:microsoft.com/office/officeart/2005/8/layout/hierarchy1"/>
    <dgm:cxn modelId="{5C3F5D24-B19B-4F82-A564-3FDEC176852C}" type="presParOf" srcId="{B70FF8BB-99CA-48A4-BE62-53E3C68CBBEE}" destId="{9A0C69E7-2273-4E19-8FC0-CDBD14E142F3}" srcOrd="1" destOrd="0" presId="urn:microsoft.com/office/officeart/2005/8/layout/hierarchy1"/>
    <dgm:cxn modelId="{BA8A06A0-9564-4954-8448-7A9F58323877}" type="presParOf" srcId="{9A0C69E7-2273-4E19-8FC0-CDBD14E142F3}" destId="{9A0B1165-2764-40FC-AF15-8761892CD5DF}" srcOrd="0" destOrd="0" presId="urn:microsoft.com/office/officeart/2005/8/layout/hierarchy1"/>
    <dgm:cxn modelId="{1746B656-CC61-4931-BAFC-AEC96203ADA9}" type="presParOf" srcId="{9A0B1165-2764-40FC-AF15-8761892CD5DF}" destId="{5927FDCC-38DB-444C-B661-894383719699}" srcOrd="0" destOrd="0" presId="urn:microsoft.com/office/officeart/2005/8/layout/hierarchy1"/>
    <dgm:cxn modelId="{8EF79683-BCEF-4A2C-93B6-53616D855D8D}" type="presParOf" srcId="{9A0B1165-2764-40FC-AF15-8761892CD5DF}" destId="{D56B3F20-119F-408B-898E-4C2E09236361}" srcOrd="1" destOrd="0" presId="urn:microsoft.com/office/officeart/2005/8/layout/hierarchy1"/>
    <dgm:cxn modelId="{E2954AE6-24CD-485D-95C4-F2333E25ED6A}" type="presParOf" srcId="{9A0C69E7-2273-4E19-8FC0-CDBD14E142F3}" destId="{991B4519-01B0-413D-A920-D93F7811275D}" srcOrd="1" destOrd="0" presId="urn:microsoft.com/office/officeart/2005/8/layout/hierarchy1"/>
    <dgm:cxn modelId="{86BC625D-EB7D-4191-BC92-F52FD113A8ED}" type="presParOf" srcId="{B70FF8BB-99CA-48A4-BE62-53E3C68CBBEE}" destId="{0D3B963E-1A5C-46ED-9106-7C1F07B1E4C0}" srcOrd="2" destOrd="0" presId="urn:microsoft.com/office/officeart/2005/8/layout/hierarchy1"/>
    <dgm:cxn modelId="{2E9BD715-A018-4293-9A4C-3B9248E5233E}" type="presParOf" srcId="{0D3B963E-1A5C-46ED-9106-7C1F07B1E4C0}" destId="{5545FC23-6A67-4D48-88E5-EF68DB6060E6}" srcOrd="0" destOrd="0" presId="urn:microsoft.com/office/officeart/2005/8/layout/hierarchy1"/>
    <dgm:cxn modelId="{82961DE4-EB42-4E1A-8DB4-F502B6DCE18A}" type="presParOf" srcId="{5545FC23-6A67-4D48-88E5-EF68DB6060E6}" destId="{E3850AF3-9AD4-4F35-9908-DB0147E8CFB0}" srcOrd="0" destOrd="0" presId="urn:microsoft.com/office/officeart/2005/8/layout/hierarchy1"/>
    <dgm:cxn modelId="{9123AC07-61F4-4575-96CC-69463F9A9A62}" type="presParOf" srcId="{5545FC23-6A67-4D48-88E5-EF68DB6060E6}" destId="{4CE87EC6-FD64-4D14-BAE7-9B72D88A133C}" srcOrd="1" destOrd="0" presId="urn:microsoft.com/office/officeart/2005/8/layout/hierarchy1"/>
    <dgm:cxn modelId="{373B2EA2-7E24-424C-928B-E0F62D76535D}" type="presParOf" srcId="{0D3B963E-1A5C-46ED-9106-7C1F07B1E4C0}" destId="{893AA879-CAFA-41D7-90B0-F1C94EB3FFC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2783A6-0695-4439-95B6-401A5455F896}"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3F7D63E9-0C23-46D7-AB47-B833679518FA}">
      <dgm:prSet/>
      <dgm:spPr/>
      <dgm:t>
        <a:bodyPr/>
        <a:lstStyle/>
        <a:p>
          <a:r>
            <a:rPr lang="en-US" b="1" dirty="0"/>
            <a:t>Homework Help for Math</a:t>
          </a:r>
          <a:endParaRPr lang="en-US" dirty="0"/>
        </a:p>
      </dgm:t>
    </dgm:pt>
    <dgm:pt modelId="{A04EE16F-EE04-4B57-A252-301CE4FF4A9A}" type="parTrans" cxnId="{30D87B5B-0CAE-42BB-ABE5-92BDB9900AAF}">
      <dgm:prSet/>
      <dgm:spPr/>
      <dgm:t>
        <a:bodyPr/>
        <a:lstStyle/>
        <a:p>
          <a:endParaRPr lang="en-US"/>
        </a:p>
      </dgm:t>
    </dgm:pt>
    <dgm:pt modelId="{F3C1810A-6069-4861-AE4D-FE3B3E637CBA}" type="sibTrans" cxnId="{30D87B5B-0CAE-42BB-ABE5-92BDB9900AAF}">
      <dgm:prSet/>
      <dgm:spPr/>
      <dgm:t>
        <a:bodyPr/>
        <a:lstStyle/>
        <a:p>
          <a:endParaRPr lang="en-US"/>
        </a:p>
      </dgm:t>
    </dgm:pt>
    <dgm:pt modelId="{DFF59610-4786-49FA-B22C-9B00B244DACD}">
      <dgm:prSet/>
      <dgm:spPr/>
      <dgm:t>
        <a:bodyPr/>
        <a:lstStyle/>
        <a:p>
          <a:r>
            <a:rPr lang="en-US" dirty="0"/>
            <a:t>Tuesday All Math 19-131 </a:t>
          </a:r>
        </a:p>
      </dgm:t>
    </dgm:pt>
    <dgm:pt modelId="{C41C1405-A38D-4AC2-8CB8-7A2DEBB19DAD}" type="parTrans" cxnId="{E7329F84-2174-426A-B8D8-D852BAC1B2F9}">
      <dgm:prSet/>
      <dgm:spPr/>
      <dgm:t>
        <a:bodyPr/>
        <a:lstStyle/>
        <a:p>
          <a:endParaRPr lang="en-US"/>
        </a:p>
      </dgm:t>
    </dgm:pt>
    <dgm:pt modelId="{BB49F18F-526A-4379-AAA9-74A75804CD37}" type="sibTrans" cxnId="{E7329F84-2174-426A-B8D8-D852BAC1B2F9}">
      <dgm:prSet/>
      <dgm:spPr/>
      <dgm:t>
        <a:bodyPr/>
        <a:lstStyle/>
        <a:p>
          <a:endParaRPr lang="en-US"/>
        </a:p>
      </dgm:t>
    </dgm:pt>
    <dgm:pt modelId="{1BA71526-BDD6-4FE8-83CB-866F602B4F8E}">
      <dgm:prSet/>
      <dgm:spPr/>
      <dgm:t>
        <a:bodyPr/>
        <a:lstStyle/>
        <a:p>
          <a:r>
            <a:rPr lang="en-US" b="1"/>
            <a:t>Khan Academy- video tutorials all subject areas</a:t>
          </a:r>
          <a:endParaRPr lang="en-US"/>
        </a:p>
      </dgm:t>
    </dgm:pt>
    <dgm:pt modelId="{ACDCFE93-3D56-44AE-8DB2-6705D6FCE0D9}" type="parTrans" cxnId="{E09DCF2D-B4B8-4C77-9611-8CB166291F12}">
      <dgm:prSet/>
      <dgm:spPr/>
      <dgm:t>
        <a:bodyPr/>
        <a:lstStyle/>
        <a:p>
          <a:endParaRPr lang="en-US"/>
        </a:p>
      </dgm:t>
    </dgm:pt>
    <dgm:pt modelId="{B835DBA3-EC6D-47C0-B5C8-0063412A9B7F}" type="sibTrans" cxnId="{E09DCF2D-B4B8-4C77-9611-8CB166291F12}">
      <dgm:prSet/>
      <dgm:spPr/>
      <dgm:t>
        <a:bodyPr/>
        <a:lstStyle/>
        <a:p>
          <a:endParaRPr lang="en-US"/>
        </a:p>
      </dgm:t>
    </dgm:pt>
    <dgm:pt modelId="{C542F77B-BFD4-40C0-8F88-09B86F3B8B20}">
      <dgm:prSet/>
      <dgm:spPr/>
      <dgm:t>
        <a:bodyPr/>
        <a:lstStyle/>
        <a:p>
          <a:r>
            <a:rPr lang="en-US" b="1">
              <a:hlinkClick xmlns:r="http://schemas.openxmlformats.org/officeDocument/2006/relationships" r:id="rId1">
                <a:extLst>
                  <a:ext uri="{A12FA001-AC4F-418D-AE19-62706E023703}">
                    <ahyp:hlinkClr xmlns:ahyp="http://schemas.microsoft.com/office/drawing/2018/hyperlinkcolor" val="tx"/>
                  </a:ext>
                </a:extLst>
              </a:hlinkClick>
            </a:rPr>
            <a:t>https://www.khanacademy.org/</a:t>
          </a:r>
          <a:r>
            <a:rPr lang="en-US" b="1"/>
            <a:t> </a:t>
          </a:r>
          <a:endParaRPr lang="en-US"/>
        </a:p>
      </dgm:t>
    </dgm:pt>
    <dgm:pt modelId="{E2CE6010-C44B-46F7-B8CC-284C9CEB6006}" type="parTrans" cxnId="{273A5383-7720-44C9-9D15-978DDAD542F1}">
      <dgm:prSet/>
      <dgm:spPr/>
      <dgm:t>
        <a:bodyPr/>
        <a:lstStyle/>
        <a:p>
          <a:endParaRPr lang="en-US"/>
        </a:p>
      </dgm:t>
    </dgm:pt>
    <dgm:pt modelId="{47E93811-B360-464E-9A52-31FE0D6F21B7}" type="sibTrans" cxnId="{273A5383-7720-44C9-9D15-978DDAD542F1}">
      <dgm:prSet/>
      <dgm:spPr/>
      <dgm:t>
        <a:bodyPr/>
        <a:lstStyle/>
        <a:p>
          <a:endParaRPr lang="en-US"/>
        </a:p>
      </dgm:t>
    </dgm:pt>
    <dgm:pt modelId="{AE001D7F-6FC1-4044-8ECE-587865DC8298}">
      <dgm:prSet/>
      <dgm:spPr/>
      <dgm:t>
        <a:bodyPr/>
        <a:lstStyle/>
        <a:p>
          <a:r>
            <a:rPr lang="en-US" b="1"/>
            <a:t>Homework Help Line </a:t>
          </a:r>
          <a:endParaRPr lang="en-US"/>
        </a:p>
      </dgm:t>
    </dgm:pt>
    <dgm:pt modelId="{8D2E32B0-205F-4EA3-AC0B-F91F4A5AD507}" type="parTrans" cxnId="{4A641A86-0726-49A7-B0A2-31F704F142DD}">
      <dgm:prSet/>
      <dgm:spPr/>
      <dgm:t>
        <a:bodyPr/>
        <a:lstStyle/>
        <a:p>
          <a:endParaRPr lang="en-US"/>
        </a:p>
      </dgm:t>
    </dgm:pt>
    <dgm:pt modelId="{287031FE-1506-47FA-B688-1A74B9E8D204}" type="sibTrans" cxnId="{4A641A86-0726-49A7-B0A2-31F704F142DD}">
      <dgm:prSet/>
      <dgm:spPr/>
      <dgm:t>
        <a:bodyPr/>
        <a:lstStyle/>
        <a:p>
          <a:endParaRPr lang="en-US"/>
        </a:p>
      </dgm:t>
    </dgm:pt>
    <dgm:pt modelId="{E72527F8-1F91-4EF5-AB88-5E91C92CA791}">
      <dgm:prSet/>
      <dgm:spPr/>
      <dgm:t>
        <a:bodyPr/>
        <a:lstStyle/>
        <a:p>
          <a:r>
            <a:rPr lang="en-US"/>
            <a:t>727-547-7223         	</a:t>
          </a:r>
        </a:p>
      </dgm:t>
    </dgm:pt>
    <dgm:pt modelId="{AA3FB571-0D77-4834-92A4-D863781F5CEF}" type="parTrans" cxnId="{1CBE31C6-80F0-44E4-A253-578F9DF83E42}">
      <dgm:prSet/>
      <dgm:spPr/>
      <dgm:t>
        <a:bodyPr/>
        <a:lstStyle/>
        <a:p>
          <a:endParaRPr lang="en-US"/>
        </a:p>
      </dgm:t>
    </dgm:pt>
    <dgm:pt modelId="{516C21F1-4864-4654-8143-7938002DC5F2}" type="sibTrans" cxnId="{1CBE31C6-80F0-44E4-A253-578F9DF83E42}">
      <dgm:prSet/>
      <dgm:spPr/>
      <dgm:t>
        <a:bodyPr/>
        <a:lstStyle/>
        <a:p>
          <a:endParaRPr lang="en-US"/>
        </a:p>
      </dgm:t>
    </dgm:pt>
    <dgm:pt modelId="{951A4B5A-1DAA-48E7-9686-917D6E116646}">
      <dgm:prSet/>
      <dgm:spPr/>
      <dgm:t>
        <a:bodyPr/>
        <a:lstStyle/>
        <a:p>
          <a:r>
            <a:rPr lang="en-US"/>
            <a:t>Monday – Thursday 5:00pm-8:00pm</a:t>
          </a:r>
        </a:p>
      </dgm:t>
    </dgm:pt>
    <dgm:pt modelId="{9566CA84-A1B9-483A-AA0F-9932B2A5793B}" type="parTrans" cxnId="{3CF46BFB-BD4A-41E0-AAED-E08259A6B527}">
      <dgm:prSet/>
      <dgm:spPr/>
      <dgm:t>
        <a:bodyPr/>
        <a:lstStyle/>
        <a:p>
          <a:endParaRPr lang="en-US"/>
        </a:p>
      </dgm:t>
    </dgm:pt>
    <dgm:pt modelId="{2684BB31-72AF-4A51-889C-513DD0FBB2AB}" type="sibTrans" cxnId="{3CF46BFB-BD4A-41E0-AAED-E08259A6B527}">
      <dgm:prSet/>
      <dgm:spPr/>
      <dgm:t>
        <a:bodyPr/>
        <a:lstStyle/>
        <a:p>
          <a:endParaRPr lang="en-US"/>
        </a:p>
      </dgm:t>
    </dgm:pt>
    <dgm:pt modelId="{769A8BD1-89A9-4037-B3BC-C00F91DEDFF1}">
      <dgm:prSet/>
      <dgm:spPr/>
      <dgm:t>
        <a:bodyPr/>
        <a:lstStyle/>
        <a:p>
          <a:r>
            <a:rPr lang="en-US" b="1" dirty="0"/>
            <a:t>Extra Help with Teachers</a:t>
          </a:r>
          <a:endParaRPr lang="en-US" dirty="0"/>
        </a:p>
      </dgm:t>
    </dgm:pt>
    <dgm:pt modelId="{501FA812-8EE1-418A-892C-AEBD39E7D266}" type="parTrans" cxnId="{4A89DCAA-599F-409B-A0AB-74E037199301}">
      <dgm:prSet/>
      <dgm:spPr/>
      <dgm:t>
        <a:bodyPr/>
        <a:lstStyle/>
        <a:p>
          <a:endParaRPr lang="en-US"/>
        </a:p>
      </dgm:t>
    </dgm:pt>
    <dgm:pt modelId="{505A0E03-4568-46E3-ABAC-7B692CEF660D}" type="sibTrans" cxnId="{4A89DCAA-599F-409B-A0AB-74E037199301}">
      <dgm:prSet/>
      <dgm:spPr/>
      <dgm:t>
        <a:bodyPr/>
        <a:lstStyle/>
        <a:p>
          <a:endParaRPr lang="en-US"/>
        </a:p>
      </dgm:t>
    </dgm:pt>
    <dgm:pt modelId="{87E89AC0-B9F5-4D2C-8DC9-6B1D4FC2BD38}">
      <dgm:prSet/>
      <dgm:spPr/>
      <dgm:t>
        <a:bodyPr/>
        <a:lstStyle/>
        <a:p>
          <a:r>
            <a:rPr lang="en-US" dirty="0"/>
            <a:t>By appointment or by schedule teacher provides (might be on board or syllabus)</a:t>
          </a:r>
        </a:p>
      </dgm:t>
    </dgm:pt>
    <dgm:pt modelId="{A647AA64-A0B6-4398-B08F-BA0FFF67A7E7}" type="parTrans" cxnId="{20902E6C-4D90-4DBC-9288-FF33D4A5A91D}">
      <dgm:prSet/>
      <dgm:spPr/>
      <dgm:t>
        <a:bodyPr/>
        <a:lstStyle/>
        <a:p>
          <a:endParaRPr lang="en-US"/>
        </a:p>
      </dgm:t>
    </dgm:pt>
    <dgm:pt modelId="{C61FC03B-F0A2-469D-9B35-D848EAACC88E}" type="sibTrans" cxnId="{20902E6C-4D90-4DBC-9288-FF33D4A5A91D}">
      <dgm:prSet/>
      <dgm:spPr/>
      <dgm:t>
        <a:bodyPr/>
        <a:lstStyle/>
        <a:p>
          <a:endParaRPr lang="en-US"/>
        </a:p>
      </dgm:t>
    </dgm:pt>
    <dgm:pt modelId="{006898BD-CAA7-47B6-A03C-4CCE98C35B9B}">
      <dgm:prSet/>
      <dgm:spPr/>
      <dgm:t>
        <a:bodyPr/>
        <a:lstStyle/>
        <a:p>
          <a:r>
            <a:rPr lang="en-US" dirty="0"/>
            <a:t>2:05-4:05pm</a:t>
          </a:r>
        </a:p>
      </dgm:t>
    </dgm:pt>
    <dgm:pt modelId="{82A45EF9-4F2F-4234-9F64-C2D243E44E03}" type="parTrans" cxnId="{FF9770BD-18C9-4767-B1F6-8219915D610E}">
      <dgm:prSet/>
      <dgm:spPr/>
      <dgm:t>
        <a:bodyPr/>
        <a:lstStyle/>
        <a:p>
          <a:endParaRPr lang="en-US"/>
        </a:p>
      </dgm:t>
    </dgm:pt>
    <dgm:pt modelId="{5E9C74F9-7EE1-4E23-9B79-5012D12F2B77}" type="sibTrans" cxnId="{FF9770BD-18C9-4767-B1F6-8219915D610E}">
      <dgm:prSet/>
      <dgm:spPr/>
      <dgm:t>
        <a:bodyPr/>
        <a:lstStyle/>
        <a:p>
          <a:endParaRPr lang="en-US"/>
        </a:p>
      </dgm:t>
    </dgm:pt>
    <dgm:pt modelId="{0E4F4C53-BB34-4445-BAF8-C1CBF0E58CA5}" type="pres">
      <dgm:prSet presAssocID="{312783A6-0695-4439-95B6-401A5455F896}" presName="Name0" presStyleCnt="0">
        <dgm:presLayoutVars>
          <dgm:dir/>
          <dgm:animLvl val="lvl"/>
          <dgm:resizeHandles val="exact"/>
        </dgm:presLayoutVars>
      </dgm:prSet>
      <dgm:spPr/>
    </dgm:pt>
    <dgm:pt modelId="{C35CB514-839B-4375-934C-00200C066A45}" type="pres">
      <dgm:prSet presAssocID="{3F7D63E9-0C23-46D7-AB47-B833679518FA}" presName="linNode" presStyleCnt="0"/>
      <dgm:spPr/>
    </dgm:pt>
    <dgm:pt modelId="{EF75D9E1-C57E-43E3-BD0D-E409B9476948}" type="pres">
      <dgm:prSet presAssocID="{3F7D63E9-0C23-46D7-AB47-B833679518FA}" presName="parentText" presStyleLbl="node1" presStyleIdx="0" presStyleCnt="4">
        <dgm:presLayoutVars>
          <dgm:chMax val="1"/>
          <dgm:bulletEnabled val="1"/>
        </dgm:presLayoutVars>
      </dgm:prSet>
      <dgm:spPr/>
    </dgm:pt>
    <dgm:pt modelId="{8FAA4006-9644-436F-BBD8-99F2D540A50D}" type="pres">
      <dgm:prSet presAssocID="{3F7D63E9-0C23-46D7-AB47-B833679518FA}" presName="descendantText" presStyleLbl="alignAccFollowNode1" presStyleIdx="0" presStyleCnt="4">
        <dgm:presLayoutVars>
          <dgm:bulletEnabled val="1"/>
        </dgm:presLayoutVars>
      </dgm:prSet>
      <dgm:spPr/>
    </dgm:pt>
    <dgm:pt modelId="{888C072A-9D8E-4A0A-8C1B-DBE5786AD21A}" type="pres">
      <dgm:prSet presAssocID="{F3C1810A-6069-4861-AE4D-FE3B3E637CBA}" presName="sp" presStyleCnt="0"/>
      <dgm:spPr/>
    </dgm:pt>
    <dgm:pt modelId="{7187835D-5CE5-4E1E-A305-6171B1AB508D}" type="pres">
      <dgm:prSet presAssocID="{1BA71526-BDD6-4FE8-83CB-866F602B4F8E}" presName="linNode" presStyleCnt="0"/>
      <dgm:spPr/>
    </dgm:pt>
    <dgm:pt modelId="{BF46A6AB-F7EE-406C-8F76-18ADABE3AB98}" type="pres">
      <dgm:prSet presAssocID="{1BA71526-BDD6-4FE8-83CB-866F602B4F8E}" presName="parentText" presStyleLbl="node1" presStyleIdx="1" presStyleCnt="4">
        <dgm:presLayoutVars>
          <dgm:chMax val="1"/>
          <dgm:bulletEnabled val="1"/>
        </dgm:presLayoutVars>
      </dgm:prSet>
      <dgm:spPr/>
    </dgm:pt>
    <dgm:pt modelId="{EE0EEC16-ABA8-4917-AE81-34FEE2DD1328}" type="pres">
      <dgm:prSet presAssocID="{1BA71526-BDD6-4FE8-83CB-866F602B4F8E}" presName="descendantText" presStyleLbl="alignAccFollowNode1" presStyleIdx="1" presStyleCnt="4">
        <dgm:presLayoutVars>
          <dgm:bulletEnabled val="1"/>
        </dgm:presLayoutVars>
      </dgm:prSet>
      <dgm:spPr/>
    </dgm:pt>
    <dgm:pt modelId="{8B19CD5D-8A08-479A-AFAE-20B32274A809}" type="pres">
      <dgm:prSet presAssocID="{B835DBA3-EC6D-47C0-B5C8-0063412A9B7F}" presName="sp" presStyleCnt="0"/>
      <dgm:spPr/>
    </dgm:pt>
    <dgm:pt modelId="{7746A8EF-5115-456B-802E-43A3F6DA41A0}" type="pres">
      <dgm:prSet presAssocID="{AE001D7F-6FC1-4044-8ECE-587865DC8298}" presName="linNode" presStyleCnt="0"/>
      <dgm:spPr/>
    </dgm:pt>
    <dgm:pt modelId="{76958123-46EE-4042-BB7F-F74CC5915574}" type="pres">
      <dgm:prSet presAssocID="{AE001D7F-6FC1-4044-8ECE-587865DC8298}" presName="parentText" presStyleLbl="node1" presStyleIdx="2" presStyleCnt="4">
        <dgm:presLayoutVars>
          <dgm:chMax val="1"/>
          <dgm:bulletEnabled val="1"/>
        </dgm:presLayoutVars>
      </dgm:prSet>
      <dgm:spPr/>
    </dgm:pt>
    <dgm:pt modelId="{8AE7663B-C761-4C4A-B952-A54E5E6E9AE5}" type="pres">
      <dgm:prSet presAssocID="{AE001D7F-6FC1-4044-8ECE-587865DC8298}" presName="descendantText" presStyleLbl="alignAccFollowNode1" presStyleIdx="2" presStyleCnt="4">
        <dgm:presLayoutVars>
          <dgm:bulletEnabled val="1"/>
        </dgm:presLayoutVars>
      </dgm:prSet>
      <dgm:spPr/>
    </dgm:pt>
    <dgm:pt modelId="{6FCAE8FB-6DAA-4F9F-9865-96C515CC5503}" type="pres">
      <dgm:prSet presAssocID="{287031FE-1506-47FA-B688-1A74B9E8D204}" presName="sp" presStyleCnt="0"/>
      <dgm:spPr/>
    </dgm:pt>
    <dgm:pt modelId="{E07ABEDE-B890-4496-874A-95638BDDE8BE}" type="pres">
      <dgm:prSet presAssocID="{769A8BD1-89A9-4037-B3BC-C00F91DEDFF1}" presName="linNode" presStyleCnt="0"/>
      <dgm:spPr/>
    </dgm:pt>
    <dgm:pt modelId="{EC22F2CA-7FF6-46D1-BB59-08AEB2C1936F}" type="pres">
      <dgm:prSet presAssocID="{769A8BD1-89A9-4037-B3BC-C00F91DEDFF1}" presName="parentText" presStyleLbl="node1" presStyleIdx="3" presStyleCnt="4">
        <dgm:presLayoutVars>
          <dgm:chMax val="1"/>
          <dgm:bulletEnabled val="1"/>
        </dgm:presLayoutVars>
      </dgm:prSet>
      <dgm:spPr/>
    </dgm:pt>
    <dgm:pt modelId="{653CE945-0477-41A6-8144-12233A665C4C}" type="pres">
      <dgm:prSet presAssocID="{769A8BD1-89A9-4037-B3BC-C00F91DEDFF1}" presName="descendantText" presStyleLbl="alignAccFollowNode1" presStyleIdx="3" presStyleCnt="4">
        <dgm:presLayoutVars>
          <dgm:bulletEnabled val="1"/>
        </dgm:presLayoutVars>
      </dgm:prSet>
      <dgm:spPr/>
    </dgm:pt>
  </dgm:ptLst>
  <dgm:cxnLst>
    <dgm:cxn modelId="{FADD3229-1414-485B-9F45-73205D0280EE}" type="presOf" srcId="{87E89AC0-B9F5-4D2C-8DC9-6B1D4FC2BD38}" destId="{653CE945-0477-41A6-8144-12233A665C4C}" srcOrd="0" destOrd="0" presId="urn:microsoft.com/office/officeart/2005/8/layout/vList5"/>
    <dgm:cxn modelId="{E09DCF2D-B4B8-4C77-9611-8CB166291F12}" srcId="{312783A6-0695-4439-95B6-401A5455F896}" destId="{1BA71526-BDD6-4FE8-83CB-866F602B4F8E}" srcOrd="1" destOrd="0" parTransId="{ACDCFE93-3D56-44AE-8DB2-6705D6FCE0D9}" sibTransId="{B835DBA3-EC6D-47C0-B5C8-0063412A9B7F}"/>
    <dgm:cxn modelId="{30D87B5B-0CAE-42BB-ABE5-92BDB9900AAF}" srcId="{312783A6-0695-4439-95B6-401A5455F896}" destId="{3F7D63E9-0C23-46D7-AB47-B833679518FA}" srcOrd="0" destOrd="0" parTransId="{A04EE16F-EE04-4B57-A252-301CE4FF4A9A}" sibTransId="{F3C1810A-6069-4861-AE4D-FE3B3E637CBA}"/>
    <dgm:cxn modelId="{53DD9C5D-9532-48B7-BB61-9ADC490CAA72}" type="presOf" srcId="{769A8BD1-89A9-4037-B3BC-C00F91DEDFF1}" destId="{EC22F2CA-7FF6-46D1-BB59-08AEB2C1936F}" srcOrd="0" destOrd="0" presId="urn:microsoft.com/office/officeart/2005/8/layout/vList5"/>
    <dgm:cxn modelId="{E36AAE6A-E1D1-469B-86DD-ABB2EF0E64F5}" type="presOf" srcId="{006898BD-CAA7-47B6-A03C-4CCE98C35B9B}" destId="{8FAA4006-9644-436F-BBD8-99F2D540A50D}" srcOrd="0" destOrd="1" presId="urn:microsoft.com/office/officeart/2005/8/layout/vList5"/>
    <dgm:cxn modelId="{20902E6C-4D90-4DBC-9288-FF33D4A5A91D}" srcId="{769A8BD1-89A9-4037-B3BC-C00F91DEDFF1}" destId="{87E89AC0-B9F5-4D2C-8DC9-6B1D4FC2BD38}" srcOrd="0" destOrd="0" parTransId="{A647AA64-A0B6-4398-B08F-BA0FFF67A7E7}" sibTransId="{C61FC03B-F0A2-469D-9B35-D848EAACC88E}"/>
    <dgm:cxn modelId="{5D76856C-F32E-4272-B77A-9E8F2592C441}" type="presOf" srcId="{312783A6-0695-4439-95B6-401A5455F896}" destId="{0E4F4C53-BB34-4445-BAF8-C1CBF0E58CA5}" srcOrd="0" destOrd="0" presId="urn:microsoft.com/office/officeart/2005/8/layout/vList5"/>
    <dgm:cxn modelId="{343DB36C-07EB-490C-9285-49CD8C2475C7}" type="presOf" srcId="{C542F77B-BFD4-40C0-8F88-09B86F3B8B20}" destId="{EE0EEC16-ABA8-4917-AE81-34FEE2DD1328}" srcOrd="0" destOrd="0" presId="urn:microsoft.com/office/officeart/2005/8/layout/vList5"/>
    <dgm:cxn modelId="{5182C553-AEA3-4F1C-A53E-4C54B1556FD1}" type="presOf" srcId="{E72527F8-1F91-4EF5-AB88-5E91C92CA791}" destId="{8AE7663B-C761-4C4A-B952-A54E5E6E9AE5}" srcOrd="0" destOrd="0" presId="urn:microsoft.com/office/officeart/2005/8/layout/vList5"/>
    <dgm:cxn modelId="{273A5383-7720-44C9-9D15-978DDAD542F1}" srcId="{1BA71526-BDD6-4FE8-83CB-866F602B4F8E}" destId="{C542F77B-BFD4-40C0-8F88-09B86F3B8B20}" srcOrd="0" destOrd="0" parTransId="{E2CE6010-C44B-46F7-B8CC-284C9CEB6006}" sibTransId="{47E93811-B360-464E-9A52-31FE0D6F21B7}"/>
    <dgm:cxn modelId="{E7329F84-2174-426A-B8D8-D852BAC1B2F9}" srcId="{3F7D63E9-0C23-46D7-AB47-B833679518FA}" destId="{DFF59610-4786-49FA-B22C-9B00B244DACD}" srcOrd="0" destOrd="0" parTransId="{C41C1405-A38D-4AC2-8CB8-7A2DEBB19DAD}" sibTransId="{BB49F18F-526A-4379-AAA9-74A75804CD37}"/>
    <dgm:cxn modelId="{C5922A85-EC76-4221-B065-FA4D41D29941}" type="presOf" srcId="{1BA71526-BDD6-4FE8-83CB-866F602B4F8E}" destId="{BF46A6AB-F7EE-406C-8F76-18ADABE3AB98}" srcOrd="0" destOrd="0" presId="urn:microsoft.com/office/officeart/2005/8/layout/vList5"/>
    <dgm:cxn modelId="{4A641A86-0726-49A7-B0A2-31F704F142DD}" srcId="{312783A6-0695-4439-95B6-401A5455F896}" destId="{AE001D7F-6FC1-4044-8ECE-587865DC8298}" srcOrd="2" destOrd="0" parTransId="{8D2E32B0-205F-4EA3-AC0B-F91F4A5AD507}" sibTransId="{287031FE-1506-47FA-B688-1A74B9E8D204}"/>
    <dgm:cxn modelId="{4A89DCAA-599F-409B-A0AB-74E037199301}" srcId="{312783A6-0695-4439-95B6-401A5455F896}" destId="{769A8BD1-89A9-4037-B3BC-C00F91DEDFF1}" srcOrd="3" destOrd="0" parTransId="{501FA812-8EE1-418A-892C-AEBD39E7D266}" sibTransId="{505A0E03-4568-46E3-ABAC-7B692CEF660D}"/>
    <dgm:cxn modelId="{FCFA2BB2-C350-4941-8974-24DF397EEF9F}" type="presOf" srcId="{AE001D7F-6FC1-4044-8ECE-587865DC8298}" destId="{76958123-46EE-4042-BB7F-F74CC5915574}" srcOrd="0" destOrd="0" presId="urn:microsoft.com/office/officeart/2005/8/layout/vList5"/>
    <dgm:cxn modelId="{FF9770BD-18C9-4767-B1F6-8219915D610E}" srcId="{3F7D63E9-0C23-46D7-AB47-B833679518FA}" destId="{006898BD-CAA7-47B6-A03C-4CCE98C35B9B}" srcOrd="1" destOrd="0" parTransId="{82A45EF9-4F2F-4234-9F64-C2D243E44E03}" sibTransId="{5E9C74F9-7EE1-4E23-9B79-5012D12F2B77}"/>
    <dgm:cxn modelId="{1CBE31C6-80F0-44E4-A253-578F9DF83E42}" srcId="{AE001D7F-6FC1-4044-8ECE-587865DC8298}" destId="{E72527F8-1F91-4EF5-AB88-5E91C92CA791}" srcOrd="0" destOrd="0" parTransId="{AA3FB571-0D77-4834-92A4-D863781F5CEF}" sibTransId="{516C21F1-4864-4654-8143-7938002DC5F2}"/>
    <dgm:cxn modelId="{57CB1FE2-39F4-4E94-91DA-C68BA3AB1133}" type="presOf" srcId="{3F7D63E9-0C23-46D7-AB47-B833679518FA}" destId="{EF75D9E1-C57E-43E3-BD0D-E409B9476948}" srcOrd="0" destOrd="0" presId="urn:microsoft.com/office/officeart/2005/8/layout/vList5"/>
    <dgm:cxn modelId="{9834ABF4-4367-411B-988A-2B7ECE676860}" type="presOf" srcId="{DFF59610-4786-49FA-B22C-9B00B244DACD}" destId="{8FAA4006-9644-436F-BBD8-99F2D540A50D}" srcOrd="0" destOrd="0" presId="urn:microsoft.com/office/officeart/2005/8/layout/vList5"/>
    <dgm:cxn modelId="{3D3983F6-5FBA-46C6-9017-CD70F7AC7657}" type="presOf" srcId="{951A4B5A-1DAA-48E7-9686-917D6E116646}" destId="{8AE7663B-C761-4C4A-B952-A54E5E6E9AE5}" srcOrd="0" destOrd="1" presId="urn:microsoft.com/office/officeart/2005/8/layout/vList5"/>
    <dgm:cxn modelId="{3CF46BFB-BD4A-41E0-AAED-E08259A6B527}" srcId="{AE001D7F-6FC1-4044-8ECE-587865DC8298}" destId="{951A4B5A-1DAA-48E7-9686-917D6E116646}" srcOrd="1" destOrd="0" parTransId="{9566CA84-A1B9-483A-AA0F-9932B2A5793B}" sibTransId="{2684BB31-72AF-4A51-889C-513DD0FBB2AB}"/>
    <dgm:cxn modelId="{483CD756-E7A0-4A15-AD38-8280EF609132}" type="presParOf" srcId="{0E4F4C53-BB34-4445-BAF8-C1CBF0E58CA5}" destId="{C35CB514-839B-4375-934C-00200C066A45}" srcOrd="0" destOrd="0" presId="urn:microsoft.com/office/officeart/2005/8/layout/vList5"/>
    <dgm:cxn modelId="{98CC7265-B33D-4E31-B5EF-5CF30F57DD77}" type="presParOf" srcId="{C35CB514-839B-4375-934C-00200C066A45}" destId="{EF75D9E1-C57E-43E3-BD0D-E409B9476948}" srcOrd="0" destOrd="0" presId="urn:microsoft.com/office/officeart/2005/8/layout/vList5"/>
    <dgm:cxn modelId="{98E66BD2-EB46-4A18-BB65-D24000497893}" type="presParOf" srcId="{C35CB514-839B-4375-934C-00200C066A45}" destId="{8FAA4006-9644-436F-BBD8-99F2D540A50D}" srcOrd="1" destOrd="0" presId="urn:microsoft.com/office/officeart/2005/8/layout/vList5"/>
    <dgm:cxn modelId="{02919E5B-1AF1-40EF-B2E8-29414D8C16CA}" type="presParOf" srcId="{0E4F4C53-BB34-4445-BAF8-C1CBF0E58CA5}" destId="{888C072A-9D8E-4A0A-8C1B-DBE5786AD21A}" srcOrd="1" destOrd="0" presId="urn:microsoft.com/office/officeart/2005/8/layout/vList5"/>
    <dgm:cxn modelId="{B2ED25CB-5531-4905-B313-74A68B8F8FF4}" type="presParOf" srcId="{0E4F4C53-BB34-4445-BAF8-C1CBF0E58CA5}" destId="{7187835D-5CE5-4E1E-A305-6171B1AB508D}" srcOrd="2" destOrd="0" presId="urn:microsoft.com/office/officeart/2005/8/layout/vList5"/>
    <dgm:cxn modelId="{E06CC7FE-CEDE-46A6-808C-52510AB7114E}" type="presParOf" srcId="{7187835D-5CE5-4E1E-A305-6171B1AB508D}" destId="{BF46A6AB-F7EE-406C-8F76-18ADABE3AB98}" srcOrd="0" destOrd="0" presId="urn:microsoft.com/office/officeart/2005/8/layout/vList5"/>
    <dgm:cxn modelId="{ECE884CA-9C69-41C8-B58E-7716FF2ADBB6}" type="presParOf" srcId="{7187835D-5CE5-4E1E-A305-6171B1AB508D}" destId="{EE0EEC16-ABA8-4917-AE81-34FEE2DD1328}" srcOrd="1" destOrd="0" presId="urn:microsoft.com/office/officeart/2005/8/layout/vList5"/>
    <dgm:cxn modelId="{2E103D02-2582-4798-9881-2D9C5EA7BF13}" type="presParOf" srcId="{0E4F4C53-BB34-4445-BAF8-C1CBF0E58CA5}" destId="{8B19CD5D-8A08-479A-AFAE-20B32274A809}" srcOrd="3" destOrd="0" presId="urn:microsoft.com/office/officeart/2005/8/layout/vList5"/>
    <dgm:cxn modelId="{1FCC5679-C77F-4B05-B97A-B54061C6A296}" type="presParOf" srcId="{0E4F4C53-BB34-4445-BAF8-C1CBF0E58CA5}" destId="{7746A8EF-5115-456B-802E-43A3F6DA41A0}" srcOrd="4" destOrd="0" presId="urn:microsoft.com/office/officeart/2005/8/layout/vList5"/>
    <dgm:cxn modelId="{41B1C5F0-16D2-490F-9D5C-0D1AA4B69603}" type="presParOf" srcId="{7746A8EF-5115-456B-802E-43A3F6DA41A0}" destId="{76958123-46EE-4042-BB7F-F74CC5915574}" srcOrd="0" destOrd="0" presId="urn:microsoft.com/office/officeart/2005/8/layout/vList5"/>
    <dgm:cxn modelId="{A5520F1A-9AD4-4CBC-AF06-2C7F02DED80E}" type="presParOf" srcId="{7746A8EF-5115-456B-802E-43A3F6DA41A0}" destId="{8AE7663B-C761-4C4A-B952-A54E5E6E9AE5}" srcOrd="1" destOrd="0" presId="urn:microsoft.com/office/officeart/2005/8/layout/vList5"/>
    <dgm:cxn modelId="{86A549F0-F7A3-481C-AE60-03C3186AC486}" type="presParOf" srcId="{0E4F4C53-BB34-4445-BAF8-C1CBF0E58CA5}" destId="{6FCAE8FB-6DAA-4F9F-9865-96C515CC5503}" srcOrd="5" destOrd="0" presId="urn:microsoft.com/office/officeart/2005/8/layout/vList5"/>
    <dgm:cxn modelId="{121DE5F0-F166-49EF-9FB1-0DEE9029BFF7}" type="presParOf" srcId="{0E4F4C53-BB34-4445-BAF8-C1CBF0E58CA5}" destId="{E07ABEDE-B890-4496-874A-95638BDDE8BE}" srcOrd="6" destOrd="0" presId="urn:microsoft.com/office/officeart/2005/8/layout/vList5"/>
    <dgm:cxn modelId="{7EC5F170-F922-4765-99AE-EF02F2D21331}" type="presParOf" srcId="{E07ABEDE-B890-4496-874A-95638BDDE8BE}" destId="{EC22F2CA-7FF6-46D1-BB59-08AEB2C1936F}" srcOrd="0" destOrd="0" presId="urn:microsoft.com/office/officeart/2005/8/layout/vList5"/>
    <dgm:cxn modelId="{D4F463B7-BA46-4591-9324-E056D29161F0}" type="presParOf" srcId="{E07ABEDE-B890-4496-874A-95638BDDE8BE}" destId="{653CE945-0477-41A6-8144-12233A665C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091AE8-5F8D-4DCF-A74A-3F5FA9EC5A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563C7D-D6EC-46B0-AB98-0F2FF89826D6}">
      <dgm:prSet/>
      <dgm:spPr/>
      <dgm:t>
        <a:bodyPr/>
        <a:lstStyle/>
        <a:p>
          <a:r>
            <a:rPr lang="en-US"/>
            <a:t>Ms. Marino – Medical Magnet</a:t>
          </a:r>
        </a:p>
      </dgm:t>
    </dgm:pt>
    <dgm:pt modelId="{680F0A5D-580E-4DE0-9A97-AE44549BC848}" type="parTrans" cxnId="{ADDC3335-EB58-4B50-A081-311C0CB17D52}">
      <dgm:prSet/>
      <dgm:spPr/>
      <dgm:t>
        <a:bodyPr/>
        <a:lstStyle/>
        <a:p>
          <a:endParaRPr lang="en-US"/>
        </a:p>
      </dgm:t>
    </dgm:pt>
    <dgm:pt modelId="{3B547D1A-450D-458A-8653-B014285B84D6}" type="sibTrans" cxnId="{ADDC3335-EB58-4B50-A081-311C0CB17D52}">
      <dgm:prSet/>
      <dgm:spPr/>
      <dgm:t>
        <a:bodyPr/>
        <a:lstStyle/>
        <a:p>
          <a:endParaRPr lang="en-US"/>
        </a:p>
      </dgm:t>
    </dgm:pt>
    <dgm:pt modelId="{9FA956A2-84BE-436E-845E-A1B95080B9C6}">
      <dgm:prSet/>
      <dgm:spPr/>
      <dgm:t>
        <a:bodyPr/>
        <a:lstStyle/>
        <a:p>
          <a:r>
            <a:rPr lang="en-US"/>
            <a:t>Ms. Marsh– IB</a:t>
          </a:r>
        </a:p>
      </dgm:t>
    </dgm:pt>
    <dgm:pt modelId="{70D5A4DE-3E24-4F89-887E-87DC8EF3F30B}" type="parTrans" cxnId="{B9BF0BCC-ED21-4916-8D0B-7AF6312C6F81}">
      <dgm:prSet/>
      <dgm:spPr/>
      <dgm:t>
        <a:bodyPr/>
        <a:lstStyle/>
        <a:p>
          <a:endParaRPr lang="en-US"/>
        </a:p>
      </dgm:t>
    </dgm:pt>
    <dgm:pt modelId="{CE3647F2-7844-4153-B6C9-3691088B2BD6}" type="sibTrans" cxnId="{B9BF0BCC-ED21-4916-8D0B-7AF6312C6F81}">
      <dgm:prSet/>
      <dgm:spPr/>
      <dgm:t>
        <a:bodyPr/>
        <a:lstStyle/>
        <a:p>
          <a:endParaRPr lang="en-US"/>
        </a:p>
      </dgm:t>
    </dgm:pt>
    <dgm:pt modelId="{A230D742-2D99-4DC3-A926-B792798698D7}">
      <dgm:prSet/>
      <dgm:spPr/>
      <dgm:t>
        <a:bodyPr/>
        <a:lstStyle/>
        <a:p>
          <a:pPr rtl="0"/>
          <a:r>
            <a:rPr lang="en-US" dirty="0"/>
            <a:t>Ms.</a:t>
          </a:r>
          <a:r>
            <a:rPr lang="en-US" dirty="0">
              <a:latin typeface="Franklin Gothic Book" panose="020B0503020102020204"/>
            </a:rPr>
            <a:t> Bryant</a:t>
          </a:r>
          <a:r>
            <a:rPr lang="en-US" dirty="0"/>
            <a:t> – 12</a:t>
          </a:r>
          <a:r>
            <a:rPr lang="en-US" baseline="30000" dirty="0"/>
            <a:t>th</a:t>
          </a:r>
          <a:r>
            <a:rPr lang="en-US" dirty="0"/>
            <a:t> Grade University</a:t>
          </a:r>
        </a:p>
      </dgm:t>
    </dgm:pt>
    <dgm:pt modelId="{94B95BA8-63B9-4EE4-B2B3-2D816B92E1AD}" type="parTrans" cxnId="{04FE9E5F-5467-48FA-B6F2-71575F3D3E87}">
      <dgm:prSet/>
      <dgm:spPr/>
      <dgm:t>
        <a:bodyPr/>
        <a:lstStyle/>
        <a:p>
          <a:endParaRPr lang="en-US"/>
        </a:p>
      </dgm:t>
    </dgm:pt>
    <dgm:pt modelId="{4F4B68BE-3AA0-4930-B7FF-7B415893E1E4}" type="sibTrans" cxnId="{04FE9E5F-5467-48FA-B6F2-71575F3D3E87}">
      <dgm:prSet/>
      <dgm:spPr/>
      <dgm:t>
        <a:bodyPr/>
        <a:lstStyle/>
        <a:p>
          <a:endParaRPr lang="en-US"/>
        </a:p>
      </dgm:t>
    </dgm:pt>
    <dgm:pt modelId="{B70FF8BB-99CA-48A4-BE62-53E3C68CBBEE}" type="pres">
      <dgm:prSet presAssocID="{CB091AE8-5F8D-4DCF-A74A-3F5FA9EC5A57}" presName="hierChild1" presStyleCnt="0">
        <dgm:presLayoutVars>
          <dgm:chPref val="1"/>
          <dgm:dir/>
          <dgm:animOne val="branch"/>
          <dgm:animLvl val="lvl"/>
          <dgm:resizeHandles/>
        </dgm:presLayoutVars>
      </dgm:prSet>
      <dgm:spPr/>
    </dgm:pt>
    <dgm:pt modelId="{FBC85725-75B6-4F33-8B99-633654996A68}" type="pres">
      <dgm:prSet presAssocID="{59563C7D-D6EC-46B0-AB98-0F2FF89826D6}" presName="hierRoot1" presStyleCnt="0"/>
      <dgm:spPr/>
    </dgm:pt>
    <dgm:pt modelId="{2A8EE172-E555-4B91-99CF-B532456B511F}" type="pres">
      <dgm:prSet presAssocID="{59563C7D-D6EC-46B0-AB98-0F2FF89826D6}" presName="composite" presStyleCnt="0"/>
      <dgm:spPr/>
    </dgm:pt>
    <dgm:pt modelId="{AA5AFA4E-B5F7-4BCF-AE36-F48FB89BDF9D}" type="pres">
      <dgm:prSet presAssocID="{59563C7D-D6EC-46B0-AB98-0F2FF89826D6}" presName="background" presStyleLbl="node0" presStyleIdx="0" presStyleCnt="3"/>
      <dgm:spPr/>
    </dgm:pt>
    <dgm:pt modelId="{106D8BD0-173E-430A-A5FE-774C38FF46AD}" type="pres">
      <dgm:prSet presAssocID="{59563C7D-D6EC-46B0-AB98-0F2FF89826D6}" presName="text" presStyleLbl="fgAcc0" presStyleIdx="0" presStyleCnt="3">
        <dgm:presLayoutVars>
          <dgm:chPref val="3"/>
        </dgm:presLayoutVars>
      </dgm:prSet>
      <dgm:spPr/>
    </dgm:pt>
    <dgm:pt modelId="{2AD34B4A-A63F-453F-9ECA-CC3842D0B849}" type="pres">
      <dgm:prSet presAssocID="{59563C7D-D6EC-46B0-AB98-0F2FF89826D6}" presName="hierChild2" presStyleCnt="0"/>
      <dgm:spPr/>
    </dgm:pt>
    <dgm:pt modelId="{9A0C69E7-2273-4E19-8FC0-CDBD14E142F3}" type="pres">
      <dgm:prSet presAssocID="{9FA956A2-84BE-436E-845E-A1B95080B9C6}" presName="hierRoot1" presStyleCnt="0"/>
      <dgm:spPr/>
    </dgm:pt>
    <dgm:pt modelId="{9A0B1165-2764-40FC-AF15-8761892CD5DF}" type="pres">
      <dgm:prSet presAssocID="{9FA956A2-84BE-436E-845E-A1B95080B9C6}" presName="composite" presStyleCnt="0"/>
      <dgm:spPr/>
    </dgm:pt>
    <dgm:pt modelId="{5927FDCC-38DB-444C-B661-894383719699}" type="pres">
      <dgm:prSet presAssocID="{9FA956A2-84BE-436E-845E-A1B95080B9C6}" presName="background" presStyleLbl="node0" presStyleIdx="1" presStyleCnt="3"/>
      <dgm:spPr/>
    </dgm:pt>
    <dgm:pt modelId="{D56B3F20-119F-408B-898E-4C2E09236361}" type="pres">
      <dgm:prSet presAssocID="{9FA956A2-84BE-436E-845E-A1B95080B9C6}" presName="text" presStyleLbl="fgAcc0" presStyleIdx="1" presStyleCnt="3">
        <dgm:presLayoutVars>
          <dgm:chPref val="3"/>
        </dgm:presLayoutVars>
      </dgm:prSet>
      <dgm:spPr/>
    </dgm:pt>
    <dgm:pt modelId="{991B4519-01B0-413D-A920-D93F7811275D}" type="pres">
      <dgm:prSet presAssocID="{9FA956A2-84BE-436E-845E-A1B95080B9C6}" presName="hierChild2" presStyleCnt="0"/>
      <dgm:spPr/>
    </dgm:pt>
    <dgm:pt modelId="{0D3B963E-1A5C-46ED-9106-7C1F07B1E4C0}" type="pres">
      <dgm:prSet presAssocID="{A230D742-2D99-4DC3-A926-B792798698D7}" presName="hierRoot1" presStyleCnt="0"/>
      <dgm:spPr/>
    </dgm:pt>
    <dgm:pt modelId="{5545FC23-6A67-4D48-88E5-EF68DB6060E6}" type="pres">
      <dgm:prSet presAssocID="{A230D742-2D99-4DC3-A926-B792798698D7}" presName="composite" presStyleCnt="0"/>
      <dgm:spPr/>
    </dgm:pt>
    <dgm:pt modelId="{E3850AF3-9AD4-4F35-9908-DB0147E8CFB0}" type="pres">
      <dgm:prSet presAssocID="{A230D742-2D99-4DC3-A926-B792798698D7}" presName="background" presStyleLbl="node0" presStyleIdx="2" presStyleCnt="3"/>
      <dgm:spPr/>
    </dgm:pt>
    <dgm:pt modelId="{4CE87EC6-FD64-4D14-BAE7-9B72D88A133C}" type="pres">
      <dgm:prSet presAssocID="{A230D742-2D99-4DC3-A926-B792798698D7}" presName="text" presStyleLbl="fgAcc0" presStyleIdx="2" presStyleCnt="3">
        <dgm:presLayoutVars>
          <dgm:chPref val="3"/>
        </dgm:presLayoutVars>
      </dgm:prSet>
      <dgm:spPr/>
    </dgm:pt>
    <dgm:pt modelId="{893AA879-CAFA-41D7-90B0-F1C94EB3FFC5}" type="pres">
      <dgm:prSet presAssocID="{A230D742-2D99-4DC3-A926-B792798698D7}" presName="hierChild2" presStyleCnt="0"/>
      <dgm:spPr/>
    </dgm:pt>
  </dgm:ptLst>
  <dgm:cxnLst>
    <dgm:cxn modelId="{D6105B23-BC8A-4CE9-995C-F6ED2E875EB1}" type="presOf" srcId="{A230D742-2D99-4DC3-A926-B792798698D7}" destId="{4CE87EC6-FD64-4D14-BAE7-9B72D88A133C}" srcOrd="0" destOrd="0" presId="urn:microsoft.com/office/officeart/2005/8/layout/hierarchy1"/>
    <dgm:cxn modelId="{ADDC3335-EB58-4B50-A081-311C0CB17D52}" srcId="{CB091AE8-5F8D-4DCF-A74A-3F5FA9EC5A57}" destId="{59563C7D-D6EC-46B0-AB98-0F2FF89826D6}" srcOrd="0" destOrd="0" parTransId="{680F0A5D-580E-4DE0-9A97-AE44549BC848}" sibTransId="{3B547D1A-450D-458A-8653-B014285B84D6}"/>
    <dgm:cxn modelId="{04FE9E5F-5467-48FA-B6F2-71575F3D3E87}" srcId="{CB091AE8-5F8D-4DCF-A74A-3F5FA9EC5A57}" destId="{A230D742-2D99-4DC3-A926-B792798698D7}" srcOrd="2" destOrd="0" parTransId="{94B95BA8-63B9-4EE4-B2B3-2D816B92E1AD}" sibTransId="{4F4B68BE-3AA0-4930-B7FF-7B415893E1E4}"/>
    <dgm:cxn modelId="{12D0A5A6-05F2-4D5E-BDF1-845C141FC707}" type="presOf" srcId="{CB091AE8-5F8D-4DCF-A74A-3F5FA9EC5A57}" destId="{B70FF8BB-99CA-48A4-BE62-53E3C68CBBEE}" srcOrd="0" destOrd="0" presId="urn:microsoft.com/office/officeart/2005/8/layout/hierarchy1"/>
    <dgm:cxn modelId="{B9BF0BCC-ED21-4916-8D0B-7AF6312C6F81}" srcId="{CB091AE8-5F8D-4DCF-A74A-3F5FA9EC5A57}" destId="{9FA956A2-84BE-436E-845E-A1B95080B9C6}" srcOrd="1" destOrd="0" parTransId="{70D5A4DE-3E24-4F89-887E-87DC8EF3F30B}" sibTransId="{CE3647F2-7844-4153-B6C9-3691088B2BD6}"/>
    <dgm:cxn modelId="{30FA54E5-F286-4CE5-B384-E8E1CD518497}" type="presOf" srcId="{9FA956A2-84BE-436E-845E-A1B95080B9C6}" destId="{D56B3F20-119F-408B-898E-4C2E09236361}" srcOrd="0" destOrd="0" presId="urn:microsoft.com/office/officeart/2005/8/layout/hierarchy1"/>
    <dgm:cxn modelId="{B80056FE-BC2F-418A-A327-2C7432863E3E}" type="presOf" srcId="{59563C7D-D6EC-46B0-AB98-0F2FF89826D6}" destId="{106D8BD0-173E-430A-A5FE-774C38FF46AD}" srcOrd="0" destOrd="0" presId="urn:microsoft.com/office/officeart/2005/8/layout/hierarchy1"/>
    <dgm:cxn modelId="{E30458C3-2416-4AD2-82A3-84CBE5E0AD07}" type="presParOf" srcId="{B70FF8BB-99CA-48A4-BE62-53E3C68CBBEE}" destId="{FBC85725-75B6-4F33-8B99-633654996A68}" srcOrd="0" destOrd="0" presId="urn:microsoft.com/office/officeart/2005/8/layout/hierarchy1"/>
    <dgm:cxn modelId="{5AFF3968-BAD9-40E6-9043-1B4823F712D0}" type="presParOf" srcId="{FBC85725-75B6-4F33-8B99-633654996A68}" destId="{2A8EE172-E555-4B91-99CF-B532456B511F}" srcOrd="0" destOrd="0" presId="urn:microsoft.com/office/officeart/2005/8/layout/hierarchy1"/>
    <dgm:cxn modelId="{DFE740C0-83B5-4558-8781-62611FF64DEE}" type="presParOf" srcId="{2A8EE172-E555-4B91-99CF-B532456B511F}" destId="{AA5AFA4E-B5F7-4BCF-AE36-F48FB89BDF9D}" srcOrd="0" destOrd="0" presId="urn:microsoft.com/office/officeart/2005/8/layout/hierarchy1"/>
    <dgm:cxn modelId="{F246F77E-36ED-4A48-949D-E1DAC7BF6FC1}" type="presParOf" srcId="{2A8EE172-E555-4B91-99CF-B532456B511F}" destId="{106D8BD0-173E-430A-A5FE-774C38FF46AD}" srcOrd="1" destOrd="0" presId="urn:microsoft.com/office/officeart/2005/8/layout/hierarchy1"/>
    <dgm:cxn modelId="{3C321C3E-AB5C-4F88-8A2B-1A22F8720CDD}" type="presParOf" srcId="{FBC85725-75B6-4F33-8B99-633654996A68}" destId="{2AD34B4A-A63F-453F-9ECA-CC3842D0B849}" srcOrd="1" destOrd="0" presId="urn:microsoft.com/office/officeart/2005/8/layout/hierarchy1"/>
    <dgm:cxn modelId="{5C3F5D24-B19B-4F82-A564-3FDEC176852C}" type="presParOf" srcId="{B70FF8BB-99CA-48A4-BE62-53E3C68CBBEE}" destId="{9A0C69E7-2273-4E19-8FC0-CDBD14E142F3}" srcOrd="1" destOrd="0" presId="urn:microsoft.com/office/officeart/2005/8/layout/hierarchy1"/>
    <dgm:cxn modelId="{BA8A06A0-9564-4954-8448-7A9F58323877}" type="presParOf" srcId="{9A0C69E7-2273-4E19-8FC0-CDBD14E142F3}" destId="{9A0B1165-2764-40FC-AF15-8761892CD5DF}" srcOrd="0" destOrd="0" presId="urn:microsoft.com/office/officeart/2005/8/layout/hierarchy1"/>
    <dgm:cxn modelId="{1746B656-CC61-4931-BAFC-AEC96203ADA9}" type="presParOf" srcId="{9A0B1165-2764-40FC-AF15-8761892CD5DF}" destId="{5927FDCC-38DB-444C-B661-894383719699}" srcOrd="0" destOrd="0" presId="urn:microsoft.com/office/officeart/2005/8/layout/hierarchy1"/>
    <dgm:cxn modelId="{8EF79683-BCEF-4A2C-93B6-53616D855D8D}" type="presParOf" srcId="{9A0B1165-2764-40FC-AF15-8761892CD5DF}" destId="{D56B3F20-119F-408B-898E-4C2E09236361}" srcOrd="1" destOrd="0" presId="urn:microsoft.com/office/officeart/2005/8/layout/hierarchy1"/>
    <dgm:cxn modelId="{E2954AE6-24CD-485D-95C4-F2333E25ED6A}" type="presParOf" srcId="{9A0C69E7-2273-4E19-8FC0-CDBD14E142F3}" destId="{991B4519-01B0-413D-A920-D93F7811275D}" srcOrd="1" destOrd="0" presId="urn:microsoft.com/office/officeart/2005/8/layout/hierarchy1"/>
    <dgm:cxn modelId="{86BC625D-EB7D-4191-BC92-F52FD113A8ED}" type="presParOf" srcId="{B70FF8BB-99CA-48A4-BE62-53E3C68CBBEE}" destId="{0D3B963E-1A5C-46ED-9106-7C1F07B1E4C0}" srcOrd="2" destOrd="0" presId="urn:microsoft.com/office/officeart/2005/8/layout/hierarchy1"/>
    <dgm:cxn modelId="{2E9BD715-A018-4293-9A4C-3B9248E5233E}" type="presParOf" srcId="{0D3B963E-1A5C-46ED-9106-7C1F07B1E4C0}" destId="{5545FC23-6A67-4D48-88E5-EF68DB6060E6}" srcOrd="0" destOrd="0" presId="urn:microsoft.com/office/officeart/2005/8/layout/hierarchy1"/>
    <dgm:cxn modelId="{82961DE4-EB42-4E1A-8DB4-F502B6DCE18A}" type="presParOf" srcId="{5545FC23-6A67-4D48-88E5-EF68DB6060E6}" destId="{E3850AF3-9AD4-4F35-9908-DB0147E8CFB0}" srcOrd="0" destOrd="0" presId="urn:microsoft.com/office/officeart/2005/8/layout/hierarchy1"/>
    <dgm:cxn modelId="{9123AC07-61F4-4575-96CC-69463F9A9A62}" type="presParOf" srcId="{5545FC23-6A67-4D48-88E5-EF68DB6060E6}" destId="{4CE87EC6-FD64-4D14-BAE7-9B72D88A133C}" srcOrd="1" destOrd="0" presId="urn:microsoft.com/office/officeart/2005/8/layout/hierarchy1"/>
    <dgm:cxn modelId="{373B2EA2-7E24-424C-928B-E0F62D76535D}" type="presParOf" srcId="{0D3B963E-1A5C-46ED-9106-7C1F07B1E4C0}" destId="{893AA879-CAFA-41D7-90B0-F1C94EB3FFC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ACDE7E-BBBC-49B6-A694-4F28A1BA359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198E651-BDB6-4884-9EFA-033E6CDBA0AE}">
      <dgm:prSet/>
      <dgm:spPr/>
      <dgm:t>
        <a:bodyPr/>
        <a:lstStyle/>
        <a:p>
          <a:r>
            <a:rPr lang="en-US" b="1"/>
            <a:t>Credits</a:t>
          </a:r>
          <a:endParaRPr lang="en-US"/>
        </a:p>
      </dgm:t>
    </dgm:pt>
    <dgm:pt modelId="{9C999D16-3DD0-4109-A40A-E8F4E4E91B85}" type="parTrans" cxnId="{698AC365-161D-45CC-A530-B8FA81BE1A52}">
      <dgm:prSet/>
      <dgm:spPr/>
      <dgm:t>
        <a:bodyPr/>
        <a:lstStyle/>
        <a:p>
          <a:endParaRPr lang="en-US"/>
        </a:p>
      </dgm:t>
    </dgm:pt>
    <dgm:pt modelId="{CB364D69-01F8-478B-B61C-662151284890}" type="sibTrans" cxnId="{698AC365-161D-45CC-A530-B8FA81BE1A52}">
      <dgm:prSet/>
      <dgm:spPr/>
      <dgm:t>
        <a:bodyPr/>
        <a:lstStyle/>
        <a:p>
          <a:endParaRPr lang="en-US"/>
        </a:p>
      </dgm:t>
    </dgm:pt>
    <dgm:pt modelId="{80709E34-B8D4-4BEE-ACF7-CCB9596F8DE4}">
      <dgm:prSet/>
      <dgm:spPr/>
      <dgm:t>
        <a:bodyPr/>
        <a:lstStyle/>
        <a:p>
          <a:r>
            <a:rPr lang="en-US" b="1"/>
            <a:t>24 credits, specific subject area requirements</a:t>
          </a:r>
          <a:endParaRPr lang="en-US"/>
        </a:p>
      </dgm:t>
    </dgm:pt>
    <dgm:pt modelId="{7532CCA5-A6E6-41C1-8AD4-0E34C323B2E6}" type="parTrans" cxnId="{BBD832B6-1459-44CB-8893-767E319EA9CE}">
      <dgm:prSet/>
      <dgm:spPr/>
      <dgm:t>
        <a:bodyPr/>
        <a:lstStyle/>
        <a:p>
          <a:endParaRPr lang="en-US"/>
        </a:p>
      </dgm:t>
    </dgm:pt>
    <dgm:pt modelId="{A35AF284-6F16-4DB1-9EEC-5FBE92CAE3F9}" type="sibTrans" cxnId="{BBD832B6-1459-44CB-8893-767E319EA9CE}">
      <dgm:prSet/>
      <dgm:spPr/>
      <dgm:t>
        <a:bodyPr/>
        <a:lstStyle/>
        <a:p>
          <a:endParaRPr lang="en-US"/>
        </a:p>
      </dgm:t>
    </dgm:pt>
    <dgm:pt modelId="{2FD9B0DC-57BB-402E-8EC0-9F2D522361EC}">
      <dgm:prSet/>
      <dgm:spPr/>
      <dgm:t>
        <a:bodyPr/>
        <a:lstStyle/>
        <a:p>
          <a:r>
            <a:rPr lang="en-US" b="1"/>
            <a:t>GPA</a:t>
          </a:r>
          <a:endParaRPr lang="en-US"/>
        </a:p>
      </dgm:t>
    </dgm:pt>
    <dgm:pt modelId="{3BB87CA6-2D40-48B4-8128-57A09DCC2818}" type="parTrans" cxnId="{A7E85D2A-2999-4B14-9E54-4847585902B1}">
      <dgm:prSet/>
      <dgm:spPr/>
      <dgm:t>
        <a:bodyPr/>
        <a:lstStyle/>
        <a:p>
          <a:endParaRPr lang="en-US"/>
        </a:p>
      </dgm:t>
    </dgm:pt>
    <dgm:pt modelId="{7558D49A-6D84-4A81-89FC-7CABA34D1EFB}" type="sibTrans" cxnId="{A7E85D2A-2999-4B14-9E54-4847585902B1}">
      <dgm:prSet/>
      <dgm:spPr/>
      <dgm:t>
        <a:bodyPr/>
        <a:lstStyle/>
        <a:p>
          <a:endParaRPr lang="en-US"/>
        </a:p>
      </dgm:t>
    </dgm:pt>
    <dgm:pt modelId="{4A2CA4B9-5FE6-4223-9AC8-6BCD11F21EDA}">
      <dgm:prSet/>
      <dgm:spPr/>
      <dgm:t>
        <a:bodyPr/>
        <a:lstStyle/>
        <a:p>
          <a:r>
            <a:rPr lang="en-US" b="1"/>
            <a:t>2.0 unweighted cumulative GPA</a:t>
          </a:r>
          <a:endParaRPr lang="en-US"/>
        </a:p>
      </dgm:t>
    </dgm:pt>
    <dgm:pt modelId="{B89FE283-5D76-4F62-B793-72DE72BD66CB}" type="parTrans" cxnId="{6A4F4651-04EC-474A-B570-F6ACBE1B1DD6}">
      <dgm:prSet/>
      <dgm:spPr/>
      <dgm:t>
        <a:bodyPr/>
        <a:lstStyle/>
        <a:p>
          <a:endParaRPr lang="en-US"/>
        </a:p>
      </dgm:t>
    </dgm:pt>
    <dgm:pt modelId="{99B17F4F-38F1-48EA-A623-92640D3C7E99}" type="sibTrans" cxnId="{6A4F4651-04EC-474A-B570-F6ACBE1B1DD6}">
      <dgm:prSet/>
      <dgm:spPr/>
      <dgm:t>
        <a:bodyPr/>
        <a:lstStyle/>
        <a:p>
          <a:endParaRPr lang="en-US"/>
        </a:p>
      </dgm:t>
    </dgm:pt>
    <dgm:pt modelId="{E41B2259-7F65-4D33-AC46-6B0A3F57105D}">
      <dgm:prSet/>
      <dgm:spPr/>
      <dgm:t>
        <a:bodyPr/>
        <a:lstStyle/>
        <a:p>
          <a:r>
            <a:rPr lang="en-US" b="1"/>
            <a:t>Testing</a:t>
          </a:r>
          <a:endParaRPr lang="en-US"/>
        </a:p>
      </dgm:t>
    </dgm:pt>
    <dgm:pt modelId="{156F40F8-BCEE-4B00-92ED-86565BE73160}" type="parTrans" cxnId="{1BA5C0BD-076A-45E1-8CDA-6A2856A2040F}">
      <dgm:prSet/>
      <dgm:spPr/>
      <dgm:t>
        <a:bodyPr/>
        <a:lstStyle/>
        <a:p>
          <a:endParaRPr lang="en-US"/>
        </a:p>
      </dgm:t>
    </dgm:pt>
    <dgm:pt modelId="{184C7D52-FBBE-406F-BC26-0853A1DB55C5}" type="sibTrans" cxnId="{1BA5C0BD-076A-45E1-8CDA-6A2856A2040F}">
      <dgm:prSet/>
      <dgm:spPr/>
      <dgm:t>
        <a:bodyPr/>
        <a:lstStyle/>
        <a:p>
          <a:endParaRPr lang="en-US"/>
        </a:p>
      </dgm:t>
    </dgm:pt>
    <dgm:pt modelId="{43EF641F-C688-46CE-ACCC-9AF82EFBB611}">
      <dgm:prSet/>
      <dgm:spPr/>
      <dgm:t>
        <a:bodyPr/>
        <a:lstStyle/>
        <a:p>
          <a:r>
            <a:rPr lang="en-US" b="1" dirty="0"/>
            <a:t>Pass FAST ELA PM3 or earn concordant</a:t>
          </a:r>
          <a:endParaRPr lang="en-US" dirty="0"/>
        </a:p>
      </dgm:t>
    </dgm:pt>
    <dgm:pt modelId="{68EAB8DA-65BD-47BF-A128-1C0C952EF048}" type="parTrans" cxnId="{F45C879B-16ED-4C30-9264-E16A1BDA36A1}">
      <dgm:prSet/>
      <dgm:spPr/>
      <dgm:t>
        <a:bodyPr/>
        <a:lstStyle/>
        <a:p>
          <a:endParaRPr lang="en-US"/>
        </a:p>
      </dgm:t>
    </dgm:pt>
    <dgm:pt modelId="{FC3B79C6-9530-4954-9DEF-5FF92E61E239}" type="sibTrans" cxnId="{F45C879B-16ED-4C30-9264-E16A1BDA36A1}">
      <dgm:prSet/>
      <dgm:spPr/>
      <dgm:t>
        <a:bodyPr/>
        <a:lstStyle/>
        <a:p>
          <a:endParaRPr lang="en-US"/>
        </a:p>
      </dgm:t>
    </dgm:pt>
    <dgm:pt modelId="{6AEF514E-6D40-4434-A23C-A977121F5B68}">
      <dgm:prSet/>
      <dgm:spPr/>
      <dgm:t>
        <a:bodyPr/>
        <a:lstStyle/>
        <a:p>
          <a:r>
            <a:rPr lang="en-US" b="1"/>
            <a:t>Pass Alg 1 EOC or earn concordant</a:t>
          </a:r>
          <a:endParaRPr lang="en-US"/>
        </a:p>
      </dgm:t>
    </dgm:pt>
    <dgm:pt modelId="{4BEE0FBF-E6A0-4F44-B258-3F18EED69A6A}" type="parTrans" cxnId="{17DAEC4D-16C0-4919-9A1F-AC4DB6796F23}">
      <dgm:prSet/>
      <dgm:spPr/>
      <dgm:t>
        <a:bodyPr/>
        <a:lstStyle/>
        <a:p>
          <a:endParaRPr lang="en-US"/>
        </a:p>
      </dgm:t>
    </dgm:pt>
    <dgm:pt modelId="{D4486704-DC07-494E-9349-875CF00F8273}" type="sibTrans" cxnId="{17DAEC4D-16C0-4919-9A1F-AC4DB6796F23}">
      <dgm:prSet/>
      <dgm:spPr/>
      <dgm:t>
        <a:bodyPr/>
        <a:lstStyle/>
        <a:p>
          <a:endParaRPr lang="en-US"/>
        </a:p>
      </dgm:t>
    </dgm:pt>
    <dgm:pt modelId="{6E3ED2F5-DAE7-48AA-895F-EE771C6CE889}" type="pres">
      <dgm:prSet presAssocID="{49ACDE7E-BBBC-49B6-A694-4F28A1BA359E}" presName="linear" presStyleCnt="0">
        <dgm:presLayoutVars>
          <dgm:animLvl val="lvl"/>
          <dgm:resizeHandles val="exact"/>
        </dgm:presLayoutVars>
      </dgm:prSet>
      <dgm:spPr/>
    </dgm:pt>
    <dgm:pt modelId="{9FA2A9CE-02A9-468A-84A7-D90FEE2F1DF3}" type="pres">
      <dgm:prSet presAssocID="{4198E651-BDB6-4884-9EFA-033E6CDBA0AE}" presName="parentText" presStyleLbl="node1" presStyleIdx="0" presStyleCnt="3">
        <dgm:presLayoutVars>
          <dgm:chMax val="0"/>
          <dgm:bulletEnabled val="1"/>
        </dgm:presLayoutVars>
      </dgm:prSet>
      <dgm:spPr/>
    </dgm:pt>
    <dgm:pt modelId="{D425E6DE-0125-4BA4-9345-F169A2F3C45A}" type="pres">
      <dgm:prSet presAssocID="{4198E651-BDB6-4884-9EFA-033E6CDBA0AE}" presName="childText" presStyleLbl="revTx" presStyleIdx="0" presStyleCnt="3">
        <dgm:presLayoutVars>
          <dgm:bulletEnabled val="1"/>
        </dgm:presLayoutVars>
      </dgm:prSet>
      <dgm:spPr/>
    </dgm:pt>
    <dgm:pt modelId="{849A67CF-7AAB-40A4-9C05-0EE66568AD8B}" type="pres">
      <dgm:prSet presAssocID="{2FD9B0DC-57BB-402E-8EC0-9F2D522361EC}" presName="parentText" presStyleLbl="node1" presStyleIdx="1" presStyleCnt="3">
        <dgm:presLayoutVars>
          <dgm:chMax val="0"/>
          <dgm:bulletEnabled val="1"/>
        </dgm:presLayoutVars>
      </dgm:prSet>
      <dgm:spPr/>
    </dgm:pt>
    <dgm:pt modelId="{0B57E118-86FC-4C4D-828D-33778E769259}" type="pres">
      <dgm:prSet presAssocID="{2FD9B0DC-57BB-402E-8EC0-9F2D522361EC}" presName="childText" presStyleLbl="revTx" presStyleIdx="1" presStyleCnt="3">
        <dgm:presLayoutVars>
          <dgm:bulletEnabled val="1"/>
        </dgm:presLayoutVars>
      </dgm:prSet>
      <dgm:spPr/>
    </dgm:pt>
    <dgm:pt modelId="{6A8004DF-B1E6-4AF7-86C0-A1C4793F0311}" type="pres">
      <dgm:prSet presAssocID="{E41B2259-7F65-4D33-AC46-6B0A3F57105D}" presName="parentText" presStyleLbl="node1" presStyleIdx="2" presStyleCnt="3">
        <dgm:presLayoutVars>
          <dgm:chMax val="0"/>
          <dgm:bulletEnabled val="1"/>
        </dgm:presLayoutVars>
      </dgm:prSet>
      <dgm:spPr/>
    </dgm:pt>
    <dgm:pt modelId="{42B3614F-0202-418B-8579-2E9161598957}" type="pres">
      <dgm:prSet presAssocID="{E41B2259-7F65-4D33-AC46-6B0A3F57105D}" presName="childText" presStyleLbl="revTx" presStyleIdx="2" presStyleCnt="3">
        <dgm:presLayoutVars>
          <dgm:bulletEnabled val="1"/>
        </dgm:presLayoutVars>
      </dgm:prSet>
      <dgm:spPr/>
    </dgm:pt>
  </dgm:ptLst>
  <dgm:cxnLst>
    <dgm:cxn modelId="{A5228B02-1840-4C16-ACFF-3A793D991E1D}" type="presOf" srcId="{6AEF514E-6D40-4434-A23C-A977121F5B68}" destId="{42B3614F-0202-418B-8579-2E9161598957}" srcOrd="0" destOrd="1" presId="urn:microsoft.com/office/officeart/2005/8/layout/vList2"/>
    <dgm:cxn modelId="{4AD87815-02FE-4582-9939-AA72A6199F81}" type="presOf" srcId="{49ACDE7E-BBBC-49B6-A694-4F28A1BA359E}" destId="{6E3ED2F5-DAE7-48AA-895F-EE771C6CE889}" srcOrd="0" destOrd="0" presId="urn:microsoft.com/office/officeart/2005/8/layout/vList2"/>
    <dgm:cxn modelId="{A7E85D2A-2999-4B14-9E54-4847585902B1}" srcId="{49ACDE7E-BBBC-49B6-A694-4F28A1BA359E}" destId="{2FD9B0DC-57BB-402E-8EC0-9F2D522361EC}" srcOrd="1" destOrd="0" parTransId="{3BB87CA6-2D40-48B4-8128-57A09DCC2818}" sibTransId="{7558D49A-6D84-4A81-89FC-7CABA34D1EFB}"/>
    <dgm:cxn modelId="{0AA3C33C-8797-45C0-9562-04B2721540AA}" type="presOf" srcId="{2FD9B0DC-57BB-402E-8EC0-9F2D522361EC}" destId="{849A67CF-7AAB-40A4-9C05-0EE66568AD8B}" srcOrd="0" destOrd="0" presId="urn:microsoft.com/office/officeart/2005/8/layout/vList2"/>
    <dgm:cxn modelId="{698AC365-161D-45CC-A530-B8FA81BE1A52}" srcId="{49ACDE7E-BBBC-49B6-A694-4F28A1BA359E}" destId="{4198E651-BDB6-4884-9EFA-033E6CDBA0AE}" srcOrd="0" destOrd="0" parTransId="{9C999D16-3DD0-4109-A40A-E8F4E4E91B85}" sibTransId="{CB364D69-01F8-478B-B61C-662151284890}"/>
    <dgm:cxn modelId="{17DAEC4D-16C0-4919-9A1F-AC4DB6796F23}" srcId="{E41B2259-7F65-4D33-AC46-6B0A3F57105D}" destId="{6AEF514E-6D40-4434-A23C-A977121F5B68}" srcOrd="1" destOrd="0" parTransId="{4BEE0FBF-E6A0-4F44-B258-3F18EED69A6A}" sibTransId="{D4486704-DC07-494E-9349-875CF00F8273}"/>
    <dgm:cxn modelId="{6A4F4651-04EC-474A-B570-F6ACBE1B1DD6}" srcId="{2FD9B0DC-57BB-402E-8EC0-9F2D522361EC}" destId="{4A2CA4B9-5FE6-4223-9AC8-6BCD11F21EDA}" srcOrd="0" destOrd="0" parTransId="{B89FE283-5D76-4F62-B793-72DE72BD66CB}" sibTransId="{99B17F4F-38F1-48EA-A623-92640D3C7E99}"/>
    <dgm:cxn modelId="{E4DB1282-83C8-4FE8-92BF-5D9A214AE8F2}" type="presOf" srcId="{43EF641F-C688-46CE-ACCC-9AF82EFBB611}" destId="{42B3614F-0202-418B-8579-2E9161598957}" srcOrd="0" destOrd="0" presId="urn:microsoft.com/office/officeart/2005/8/layout/vList2"/>
    <dgm:cxn modelId="{482C7D99-EB4C-418F-8D37-B3EBDE3078F5}" type="presOf" srcId="{80709E34-B8D4-4BEE-ACF7-CCB9596F8DE4}" destId="{D425E6DE-0125-4BA4-9345-F169A2F3C45A}" srcOrd="0" destOrd="0" presId="urn:microsoft.com/office/officeart/2005/8/layout/vList2"/>
    <dgm:cxn modelId="{F45C879B-16ED-4C30-9264-E16A1BDA36A1}" srcId="{E41B2259-7F65-4D33-AC46-6B0A3F57105D}" destId="{43EF641F-C688-46CE-ACCC-9AF82EFBB611}" srcOrd="0" destOrd="0" parTransId="{68EAB8DA-65BD-47BF-A128-1C0C952EF048}" sibTransId="{FC3B79C6-9530-4954-9DEF-5FF92E61E239}"/>
    <dgm:cxn modelId="{795086AB-6B80-4A0A-AB9E-F5538FDF43E9}" type="presOf" srcId="{E41B2259-7F65-4D33-AC46-6B0A3F57105D}" destId="{6A8004DF-B1E6-4AF7-86C0-A1C4793F0311}" srcOrd="0" destOrd="0" presId="urn:microsoft.com/office/officeart/2005/8/layout/vList2"/>
    <dgm:cxn modelId="{BBD832B6-1459-44CB-8893-767E319EA9CE}" srcId="{4198E651-BDB6-4884-9EFA-033E6CDBA0AE}" destId="{80709E34-B8D4-4BEE-ACF7-CCB9596F8DE4}" srcOrd="0" destOrd="0" parTransId="{7532CCA5-A6E6-41C1-8AD4-0E34C323B2E6}" sibTransId="{A35AF284-6F16-4DB1-9EEC-5FBE92CAE3F9}"/>
    <dgm:cxn modelId="{1BA5C0BD-076A-45E1-8CDA-6A2856A2040F}" srcId="{49ACDE7E-BBBC-49B6-A694-4F28A1BA359E}" destId="{E41B2259-7F65-4D33-AC46-6B0A3F57105D}" srcOrd="2" destOrd="0" parTransId="{156F40F8-BCEE-4B00-92ED-86565BE73160}" sibTransId="{184C7D52-FBBE-406F-BC26-0853A1DB55C5}"/>
    <dgm:cxn modelId="{5E573DDC-F905-41D7-B88C-45D74564C01D}" type="presOf" srcId="{4A2CA4B9-5FE6-4223-9AC8-6BCD11F21EDA}" destId="{0B57E118-86FC-4C4D-828D-33778E769259}" srcOrd="0" destOrd="0" presId="urn:microsoft.com/office/officeart/2005/8/layout/vList2"/>
    <dgm:cxn modelId="{E4FB21F5-89FD-4D33-89D6-9192DAC64CBB}" type="presOf" srcId="{4198E651-BDB6-4884-9EFA-033E6CDBA0AE}" destId="{9FA2A9CE-02A9-468A-84A7-D90FEE2F1DF3}" srcOrd="0" destOrd="0" presId="urn:microsoft.com/office/officeart/2005/8/layout/vList2"/>
    <dgm:cxn modelId="{2842B991-D0C9-4C16-B6D7-0E0B8685B13C}" type="presParOf" srcId="{6E3ED2F5-DAE7-48AA-895F-EE771C6CE889}" destId="{9FA2A9CE-02A9-468A-84A7-D90FEE2F1DF3}" srcOrd="0" destOrd="0" presId="urn:microsoft.com/office/officeart/2005/8/layout/vList2"/>
    <dgm:cxn modelId="{0B4B2B06-D63B-4947-806F-9759712044FF}" type="presParOf" srcId="{6E3ED2F5-DAE7-48AA-895F-EE771C6CE889}" destId="{D425E6DE-0125-4BA4-9345-F169A2F3C45A}" srcOrd="1" destOrd="0" presId="urn:microsoft.com/office/officeart/2005/8/layout/vList2"/>
    <dgm:cxn modelId="{41152B7F-9D8B-42A9-B52C-F3E51904FCCA}" type="presParOf" srcId="{6E3ED2F5-DAE7-48AA-895F-EE771C6CE889}" destId="{849A67CF-7AAB-40A4-9C05-0EE66568AD8B}" srcOrd="2" destOrd="0" presId="urn:microsoft.com/office/officeart/2005/8/layout/vList2"/>
    <dgm:cxn modelId="{5F5E3CD8-3A44-4471-8026-262634035ACB}" type="presParOf" srcId="{6E3ED2F5-DAE7-48AA-895F-EE771C6CE889}" destId="{0B57E118-86FC-4C4D-828D-33778E769259}" srcOrd="3" destOrd="0" presId="urn:microsoft.com/office/officeart/2005/8/layout/vList2"/>
    <dgm:cxn modelId="{EE0A1D92-BA77-4ABF-8E36-C9BFF7464498}" type="presParOf" srcId="{6E3ED2F5-DAE7-48AA-895F-EE771C6CE889}" destId="{6A8004DF-B1E6-4AF7-86C0-A1C4793F0311}" srcOrd="4" destOrd="0" presId="urn:microsoft.com/office/officeart/2005/8/layout/vList2"/>
    <dgm:cxn modelId="{F4889E62-5F7F-4E7F-B577-1FA08B6A9C4F}" type="presParOf" srcId="{6E3ED2F5-DAE7-48AA-895F-EE771C6CE889}" destId="{42B3614F-0202-418B-8579-2E9161598957}"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5454B7-D02E-4006-8C33-368DB4421086}"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F75414A-7756-453E-96AE-F8FAC4B91846}">
      <dgm:prSet/>
      <dgm:spPr/>
      <dgm:t>
        <a:bodyPr/>
        <a:lstStyle/>
        <a:p>
          <a:r>
            <a:rPr lang="en-US" b="1"/>
            <a:t>Pass FAST ELA PM3 (level 3) OR Concordant on any of following:</a:t>
          </a:r>
          <a:endParaRPr lang="en-US"/>
        </a:p>
      </dgm:t>
    </dgm:pt>
    <dgm:pt modelId="{D29B92EF-6718-4500-B4B6-8A85BADD5042}" type="parTrans" cxnId="{9461E3A3-A365-4C58-8000-DBE9330F7B80}">
      <dgm:prSet/>
      <dgm:spPr/>
      <dgm:t>
        <a:bodyPr/>
        <a:lstStyle/>
        <a:p>
          <a:endParaRPr lang="en-US"/>
        </a:p>
      </dgm:t>
    </dgm:pt>
    <dgm:pt modelId="{BD846DC7-EF46-4C91-A4E0-DAB7B536F0B2}" type="sibTrans" cxnId="{9461E3A3-A365-4C58-8000-DBE9330F7B80}">
      <dgm:prSet/>
      <dgm:spPr/>
      <dgm:t>
        <a:bodyPr/>
        <a:lstStyle/>
        <a:p>
          <a:endParaRPr lang="en-US"/>
        </a:p>
      </dgm:t>
    </dgm:pt>
    <dgm:pt modelId="{C276834D-E9C8-4349-9125-3E30C27AE4FD}">
      <dgm:prSet/>
      <dgm:spPr/>
      <dgm:t>
        <a:bodyPr/>
        <a:lstStyle/>
        <a:p>
          <a:r>
            <a:rPr lang="en-US" b="1"/>
            <a:t>ACT (Avg of 18 on Reading and English)</a:t>
          </a:r>
          <a:endParaRPr lang="en-US"/>
        </a:p>
      </dgm:t>
    </dgm:pt>
    <dgm:pt modelId="{1CD584A5-F93A-4203-86B6-997F0FB45EFD}" type="parTrans" cxnId="{7EE09E04-63C9-41CD-B59D-FC1038DF5569}">
      <dgm:prSet/>
      <dgm:spPr/>
      <dgm:t>
        <a:bodyPr/>
        <a:lstStyle/>
        <a:p>
          <a:endParaRPr lang="en-US"/>
        </a:p>
      </dgm:t>
    </dgm:pt>
    <dgm:pt modelId="{0B026AC6-5B59-481A-97FB-F8F92E58D956}" type="sibTrans" cxnId="{7EE09E04-63C9-41CD-B59D-FC1038DF5569}">
      <dgm:prSet/>
      <dgm:spPr/>
      <dgm:t>
        <a:bodyPr/>
        <a:lstStyle/>
        <a:p>
          <a:endParaRPr lang="en-US"/>
        </a:p>
      </dgm:t>
    </dgm:pt>
    <dgm:pt modelId="{4EAA6D36-52D6-42F4-BFB2-417D96625B41}">
      <dgm:prSet/>
      <dgm:spPr/>
      <dgm:t>
        <a:bodyPr/>
        <a:lstStyle/>
        <a:p>
          <a:r>
            <a:rPr lang="en-US" b="1"/>
            <a:t>SAT (480 on EBRW)</a:t>
          </a:r>
          <a:endParaRPr lang="en-US"/>
        </a:p>
      </dgm:t>
    </dgm:pt>
    <dgm:pt modelId="{BF591A8F-C993-4CB0-8AE4-C92520DB562C}" type="parTrans" cxnId="{21476868-D483-4736-94C9-A386B03AE73B}">
      <dgm:prSet/>
      <dgm:spPr/>
      <dgm:t>
        <a:bodyPr/>
        <a:lstStyle/>
        <a:p>
          <a:endParaRPr lang="en-US"/>
        </a:p>
      </dgm:t>
    </dgm:pt>
    <dgm:pt modelId="{DF50A630-6B43-47CF-89B9-D6EE85811883}" type="sibTrans" cxnId="{21476868-D483-4736-94C9-A386B03AE73B}">
      <dgm:prSet/>
      <dgm:spPr/>
      <dgm:t>
        <a:bodyPr/>
        <a:lstStyle/>
        <a:p>
          <a:endParaRPr lang="en-US"/>
        </a:p>
      </dgm:t>
    </dgm:pt>
    <dgm:pt modelId="{04BB4919-3684-4289-9AB3-7FFBB5B49CD9}">
      <dgm:prSet/>
      <dgm:spPr/>
      <dgm:t>
        <a:bodyPr/>
        <a:lstStyle/>
        <a:p>
          <a:r>
            <a:rPr lang="en-US" b="1"/>
            <a:t>CLT (36 on Verbal Reasoning and Grammar/Writing)</a:t>
          </a:r>
          <a:endParaRPr lang="en-US"/>
        </a:p>
      </dgm:t>
    </dgm:pt>
    <dgm:pt modelId="{F391FC02-87FB-4E52-8BDE-F7E7E6754B74}" type="parTrans" cxnId="{6446C948-24E8-4BF1-AD69-4077F4F5794E}">
      <dgm:prSet/>
      <dgm:spPr/>
      <dgm:t>
        <a:bodyPr/>
        <a:lstStyle/>
        <a:p>
          <a:endParaRPr lang="en-US"/>
        </a:p>
      </dgm:t>
    </dgm:pt>
    <dgm:pt modelId="{A7874678-BB6D-4226-AC7C-9857091CA8BD}" type="sibTrans" cxnId="{6446C948-24E8-4BF1-AD69-4077F4F5794E}">
      <dgm:prSet/>
      <dgm:spPr/>
      <dgm:t>
        <a:bodyPr/>
        <a:lstStyle/>
        <a:p>
          <a:endParaRPr lang="en-US"/>
        </a:p>
      </dgm:t>
    </dgm:pt>
    <dgm:pt modelId="{18AAB1CB-9B1E-4194-88A8-FB834D32B5BD}">
      <dgm:prSet/>
      <dgm:spPr/>
      <dgm:t>
        <a:bodyPr/>
        <a:lstStyle/>
        <a:p>
          <a:r>
            <a:rPr lang="en-US" b="1"/>
            <a:t>Pass Alg 1 EOC (level 3) OR Concordant on any of following:</a:t>
          </a:r>
          <a:endParaRPr lang="en-US"/>
        </a:p>
      </dgm:t>
    </dgm:pt>
    <dgm:pt modelId="{F5DC7155-BC44-45C1-BF67-02E36A76E665}" type="parTrans" cxnId="{7D4AB4D5-BF57-4CDD-B022-FFC59E425632}">
      <dgm:prSet/>
      <dgm:spPr/>
      <dgm:t>
        <a:bodyPr/>
        <a:lstStyle/>
        <a:p>
          <a:endParaRPr lang="en-US"/>
        </a:p>
      </dgm:t>
    </dgm:pt>
    <dgm:pt modelId="{34E8C820-7679-4BBE-8F1F-F1EA4FD5C46F}" type="sibTrans" cxnId="{7D4AB4D5-BF57-4CDD-B022-FFC59E425632}">
      <dgm:prSet/>
      <dgm:spPr/>
      <dgm:t>
        <a:bodyPr/>
        <a:lstStyle/>
        <a:p>
          <a:endParaRPr lang="en-US"/>
        </a:p>
      </dgm:t>
    </dgm:pt>
    <dgm:pt modelId="{CAA6E8A6-5AB2-422E-8EAA-0C7A2E992110}">
      <dgm:prSet/>
      <dgm:spPr/>
      <dgm:t>
        <a:bodyPr/>
        <a:lstStyle/>
        <a:p>
          <a:r>
            <a:rPr lang="en-US" b="1"/>
            <a:t>ACT (16 Math)</a:t>
          </a:r>
          <a:endParaRPr lang="en-US"/>
        </a:p>
      </dgm:t>
    </dgm:pt>
    <dgm:pt modelId="{DB0B3091-5A0C-405E-B285-7DEC226E80E1}" type="parTrans" cxnId="{CA048022-75B7-4D23-B753-17496C46A55D}">
      <dgm:prSet/>
      <dgm:spPr/>
      <dgm:t>
        <a:bodyPr/>
        <a:lstStyle/>
        <a:p>
          <a:endParaRPr lang="en-US"/>
        </a:p>
      </dgm:t>
    </dgm:pt>
    <dgm:pt modelId="{FCE7F4BF-BB51-4035-AF47-0EF2D511E1CF}" type="sibTrans" cxnId="{CA048022-75B7-4D23-B753-17496C46A55D}">
      <dgm:prSet/>
      <dgm:spPr/>
      <dgm:t>
        <a:bodyPr/>
        <a:lstStyle/>
        <a:p>
          <a:endParaRPr lang="en-US"/>
        </a:p>
      </dgm:t>
    </dgm:pt>
    <dgm:pt modelId="{9713C72C-B829-4AFD-9052-01EE6E82ADBF}">
      <dgm:prSet/>
      <dgm:spPr/>
      <dgm:t>
        <a:bodyPr/>
        <a:lstStyle/>
        <a:p>
          <a:r>
            <a:rPr lang="en-US" b="1"/>
            <a:t>SAT (420 Math)</a:t>
          </a:r>
          <a:endParaRPr lang="en-US"/>
        </a:p>
      </dgm:t>
    </dgm:pt>
    <dgm:pt modelId="{6459CB20-A555-4AF2-95AE-2FE32236839C}" type="parTrans" cxnId="{1DADFECE-F95C-4248-8DB3-CAD6A2280AE3}">
      <dgm:prSet/>
      <dgm:spPr/>
      <dgm:t>
        <a:bodyPr/>
        <a:lstStyle/>
        <a:p>
          <a:endParaRPr lang="en-US"/>
        </a:p>
      </dgm:t>
    </dgm:pt>
    <dgm:pt modelId="{6FFD1157-5032-404F-B24F-00EFF094DD05}" type="sibTrans" cxnId="{1DADFECE-F95C-4248-8DB3-CAD6A2280AE3}">
      <dgm:prSet/>
      <dgm:spPr/>
      <dgm:t>
        <a:bodyPr/>
        <a:lstStyle/>
        <a:p>
          <a:endParaRPr lang="en-US"/>
        </a:p>
      </dgm:t>
    </dgm:pt>
    <dgm:pt modelId="{E789D887-7E92-4F99-BC21-99F40A3E6D6D}">
      <dgm:prSet/>
      <dgm:spPr/>
      <dgm:t>
        <a:bodyPr/>
        <a:lstStyle/>
        <a:p>
          <a:r>
            <a:rPr lang="en-US" b="1"/>
            <a:t>PSAT (430 Math)</a:t>
          </a:r>
          <a:endParaRPr lang="en-US"/>
        </a:p>
      </dgm:t>
    </dgm:pt>
    <dgm:pt modelId="{CF6DF2F8-6674-40FD-8F18-FBD042EAEFAB}" type="parTrans" cxnId="{A64204F8-3A26-4B8A-ACE2-AF10F83AF158}">
      <dgm:prSet/>
      <dgm:spPr/>
      <dgm:t>
        <a:bodyPr/>
        <a:lstStyle/>
        <a:p>
          <a:endParaRPr lang="en-US"/>
        </a:p>
      </dgm:t>
    </dgm:pt>
    <dgm:pt modelId="{09A59327-F4A6-4C63-855C-B3AA673158A7}" type="sibTrans" cxnId="{A64204F8-3A26-4B8A-ACE2-AF10F83AF158}">
      <dgm:prSet/>
      <dgm:spPr/>
      <dgm:t>
        <a:bodyPr/>
        <a:lstStyle/>
        <a:p>
          <a:endParaRPr lang="en-US"/>
        </a:p>
      </dgm:t>
    </dgm:pt>
    <dgm:pt modelId="{7DB79330-5261-44AB-BA19-9B05911A0602}">
      <dgm:prSet/>
      <dgm:spPr/>
      <dgm:t>
        <a:bodyPr/>
        <a:lstStyle/>
        <a:p>
          <a:r>
            <a:rPr lang="en-US" b="1"/>
            <a:t>CLT (11 Quantitative Reasoning)</a:t>
          </a:r>
          <a:endParaRPr lang="en-US"/>
        </a:p>
      </dgm:t>
    </dgm:pt>
    <dgm:pt modelId="{FB70F1D7-080A-4365-ACCA-F855B3691AD0}" type="parTrans" cxnId="{1282F5AB-E39D-4530-AA75-37E708FCEEC7}">
      <dgm:prSet/>
      <dgm:spPr/>
      <dgm:t>
        <a:bodyPr/>
        <a:lstStyle/>
        <a:p>
          <a:endParaRPr lang="en-US"/>
        </a:p>
      </dgm:t>
    </dgm:pt>
    <dgm:pt modelId="{CC3013F5-B037-47B7-8E2A-90AE2CF97D5E}" type="sibTrans" cxnId="{1282F5AB-E39D-4530-AA75-37E708FCEEC7}">
      <dgm:prSet/>
      <dgm:spPr/>
      <dgm:t>
        <a:bodyPr/>
        <a:lstStyle/>
        <a:p>
          <a:endParaRPr lang="en-US"/>
        </a:p>
      </dgm:t>
    </dgm:pt>
    <dgm:pt modelId="{5AB47D1E-31BF-44CB-829C-96EB833E6FC1}" type="pres">
      <dgm:prSet presAssocID="{CD5454B7-D02E-4006-8C33-368DB4421086}" presName="Name0" presStyleCnt="0">
        <dgm:presLayoutVars>
          <dgm:dir/>
          <dgm:animLvl val="lvl"/>
          <dgm:resizeHandles val="exact"/>
        </dgm:presLayoutVars>
      </dgm:prSet>
      <dgm:spPr/>
    </dgm:pt>
    <dgm:pt modelId="{36D0ECC7-45E8-4C66-802F-701526563603}" type="pres">
      <dgm:prSet presAssocID="{CF75414A-7756-453E-96AE-F8FAC4B91846}" presName="linNode" presStyleCnt="0"/>
      <dgm:spPr/>
    </dgm:pt>
    <dgm:pt modelId="{C75FE33F-67B4-43B2-A2C9-4E753AB02E60}" type="pres">
      <dgm:prSet presAssocID="{CF75414A-7756-453E-96AE-F8FAC4B91846}" presName="parentText" presStyleLbl="node1" presStyleIdx="0" presStyleCnt="2">
        <dgm:presLayoutVars>
          <dgm:chMax val="1"/>
          <dgm:bulletEnabled val="1"/>
        </dgm:presLayoutVars>
      </dgm:prSet>
      <dgm:spPr/>
    </dgm:pt>
    <dgm:pt modelId="{E61F9108-B9BA-41F9-BDDF-4B777BBA5073}" type="pres">
      <dgm:prSet presAssocID="{CF75414A-7756-453E-96AE-F8FAC4B91846}" presName="descendantText" presStyleLbl="alignAccFollowNode1" presStyleIdx="0" presStyleCnt="2">
        <dgm:presLayoutVars>
          <dgm:bulletEnabled val="1"/>
        </dgm:presLayoutVars>
      </dgm:prSet>
      <dgm:spPr/>
    </dgm:pt>
    <dgm:pt modelId="{8338E914-2637-43A4-9C98-80D48567EBF1}" type="pres">
      <dgm:prSet presAssocID="{BD846DC7-EF46-4C91-A4E0-DAB7B536F0B2}" presName="sp" presStyleCnt="0"/>
      <dgm:spPr/>
    </dgm:pt>
    <dgm:pt modelId="{A13B49F1-840A-43C2-A1D2-C3BDD28581FA}" type="pres">
      <dgm:prSet presAssocID="{18AAB1CB-9B1E-4194-88A8-FB834D32B5BD}" presName="linNode" presStyleCnt="0"/>
      <dgm:spPr/>
    </dgm:pt>
    <dgm:pt modelId="{56296AC8-36A1-49C4-8FB7-A5E74707FB54}" type="pres">
      <dgm:prSet presAssocID="{18AAB1CB-9B1E-4194-88A8-FB834D32B5BD}" presName="parentText" presStyleLbl="node1" presStyleIdx="1" presStyleCnt="2">
        <dgm:presLayoutVars>
          <dgm:chMax val="1"/>
          <dgm:bulletEnabled val="1"/>
        </dgm:presLayoutVars>
      </dgm:prSet>
      <dgm:spPr/>
    </dgm:pt>
    <dgm:pt modelId="{F19A2690-160D-482F-ABB0-E5230EAE5B8E}" type="pres">
      <dgm:prSet presAssocID="{18AAB1CB-9B1E-4194-88A8-FB834D32B5BD}" presName="descendantText" presStyleLbl="alignAccFollowNode1" presStyleIdx="1" presStyleCnt="2">
        <dgm:presLayoutVars>
          <dgm:bulletEnabled val="1"/>
        </dgm:presLayoutVars>
      </dgm:prSet>
      <dgm:spPr/>
    </dgm:pt>
  </dgm:ptLst>
  <dgm:cxnLst>
    <dgm:cxn modelId="{7EE09E04-63C9-41CD-B59D-FC1038DF5569}" srcId="{CF75414A-7756-453E-96AE-F8FAC4B91846}" destId="{C276834D-E9C8-4349-9125-3E30C27AE4FD}" srcOrd="0" destOrd="0" parTransId="{1CD584A5-F93A-4203-86B6-997F0FB45EFD}" sibTransId="{0B026AC6-5B59-481A-97FB-F8F92E58D956}"/>
    <dgm:cxn modelId="{42C0650D-0D1D-43CF-BFB2-21FEEA132017}" type="presOf" srcId="{E789D887-7E92-4F99-BC21-99F40A3E6D6D}" destId="{F19A2690-160D-482F-ABB0-E5230EAE5B8E}" srcOrd="0" destOrd="2" presId="urn:microsoft.com/office/officeart/2005/8/layout/vList5"/>
    <dgm:cxn modelId="{CA048022-75B7-4D23-B753-17496C46A55D}" srcId="{18AAB1CB-9B1E-4194-88A8-FB834D32B5BD}" destId="{CAA6E8A6-5AB2-422E-8EAA-0C7A2E992110}" srcOrd="0" destOrd="0" parTransId="{DB0B3091-5A0C-405E-B285-7DEC226E80E1}" sibTransId="{FCE7F4BF-BB51-4035-AF47-0EF2D511E1CF}"/>
    <dgm:cxn modelId="{D9804C2F-2A11-4B6D-9453-4DA0224A483F}" type="presOf" srcId="{18AAB1CB-9B1E-4194-88A8-FB834D32B5BD}" destId="{56296AC8-36A1-49C4-8FB7-A5E74707FB54}" srcOrd="0" destOrd="0" presId="urn:microsoft.com/office/officeart/2005/8/layout/vList5"/>
    <dgm:cxn modelId="{8087B730-AD04-497C-AFC3-442AEA0E3662}" type="presOf" srcId="{CAA6E8A6-5AB2-422E-8EAA-0C7A2E992110}" destId="{F19A2690-160D-482F-ABB0-E5230EAE5B8E}" srcOrd="0" destOrd="0" presId="urn:microsoft.com/office/officeart/2005/8/layout/vList5"/>
    <dgm:cxn modelId="{C8558666-03A4-4B40-ADB7-5C22E6EDE8BF}" type="presOf" srcId="{9713C72C-B829-4AFD-9052-01EE6E82ADBF}" destId="{F19A2690-160D-482F-ABB0-E5230EAE5B8E}" srcOrd="0" destOrd="1" presId="urn:microsoft.com/office/officeart/2005/8/layout/vList5"/>
    <dgm:cxn modelId="{21476868-D483-4736-94C9-A386B03AE73B}" srcId="{CF75414A-7756-453E-96AE-F8FAC4B91846}" destId="{4EAA6D36-52D6-42F4-BFB2-417D96625B41}" srcOrd="1" destOrd="0" parTransId="{BF591A8F-C993-4CB0-8AE4-C92520DB562C}" sibTransId="{DF50A630-6B43-47CF-89B9-D6EE85811883}"/>
    <dgm:cxn modelId="{6446C948-24E8-4BF1-AD69-4077F4F5794E}" srcId="{CF75414A-7756-453E-96AE-F8FAC4B91846}" destId="{04BB4919-3684-4289-9AB3-7FFBB5B49CD9}" srcOrd="2" destOrd="0" parTransId="{F391FC02-87FB-4E52-8BDE-F7E7E6754B74}" sibTransId="{A7874678-BB6D-4226-AC7C-9857091CA8BD}"/>
    <dgm:cxn modelId="{8CD7DC6B-3759-4F04-B27C-F8F630E8C2C2}" type="presOf" srcId="{04BB4919-3684-4289-9AB3-7FFBB5B49CD9}" destId="{E61F9108-B9BA-41F9-BDDF-4B777BBA5073}" srcOrd="0" destOrd="2" presId="urn:microsoft.com/office/officeart/2005/8/layout/vList5"/>
    <dgm:cxn modelId="{326E6399-2709-4FB7-9102-AE570B45CE2C}" type="presOf" srcId="{CF75414A-7756-453E-96AE-F8FAC4B91846}" destId="{C75FE33F-67B4-43B2-A2C9-4E753AB02E60}" srcOrd="0" destOrd="0" presId="urn:microsoft.com/office/officeart/2005/8/layout/vList5"/>
    <dgm:cxn modelId="{9461E3A3-A365-4C58-8000-DBE9330F7B80}" srcId="{CD5454B7-D02E-4006-8C33-368DB4421086}" destId="{CF75414A-7756-453E-96AE-F8FAC4B91846}" srcOrd="0" destOrd="0" parTransId="{D29B92EF-6718-4500-B4B6-8A85BADD5042}" sibTransId="{BD846DC7-EF46-4C91-A4E0-DAB7B536F0B2}"/>
    <dgm:cxn modelId="{1282F5AB-E39D-4530-AA75-37E708FCEEC7}" srcId="{18AAB1CB-9B1E-4194-88A8-FB834D32B5BD}" destId="{7DB79330-5261-44AB-BA19-9B05911A0602}" srcOrd="3" destOrd="0" parTransId="{FB70F1D7-080A-4365-ACCA-F855B3691AD0}" sibTransId="{CC3013F5-B037-47B7-8E2A-90AE2CF97D5E}"/>
    <dgm:cxn modelId="{1DADFECE-F95C-4248-8DB3-CAD6A2280AE3}" srcId="{18AAB1CB-9B1E-4194-88A8-FB834D32B5BD}" destId="{9713C72C-B829-4AFD-9052-01EE6E82ADBF}" srcOrd="1" destOrd="0" parTransId="{6459CB20-A555-4AF2-95AE-2FE32236839C}" sibTransId="{6FFD1157-5032-404F-B24F-00EFF094DD05}"/>
    <dgm:cxn modelId="{7D4AB4D5-BF57-4CDD-B022-FFC59E425632}" srcId="{CD5454B7-D02E-4006-8C33-368DB4421086}" destId="{18AAB1CB-9B1E-4194-88A8-FB834D32B5BD}" srcOrd="1" destOrd="0" parTransId="{F5DC7155-BC44-45C1-BF67-02E36A76E665}" sibTransId="{34E8C820-7679-4BBE-8F1F-F1EA4FD5C46F}"/>
    <dgm:cxn modelId="{B4D99EEA-478B-49A7-8DBB-5A72EEA25D81}" type="presOf" srcId="{7DB79330-5261-44AB-BA19-9B05911A0602}" destId="{F19A2690-160D-482F-ABB0-E5230EAE5B8E}" srcOrd="0" destOrd="3" presId="urn:microsoft.com/office/officeart/2005/8/layout/vList5"/>
    <dgm:cxn modelId="{9D9CEBEA-DC33-45A8-BFD9-CBF899D9F79F}" type="presOf" srcId="{CD5454B7-D02E-4006-8C33-368DB4421086}" destId="{5AB47D1E-31BF-44CB-829C-96EB833E6FC1}" srcOrd="0" destOrd="0" presId="urn:microsoft.com/office/officeart/2005/8/layout/vList5"/>
    <dgm:cxn modelId="{F128C1EE-2544-4CF5-A9F2-8A2C88B720DB}" type="presOf" srcId="{C276834D-E9C8-4349-9125-3E30C27AE4FD}" destId="{E61F9108-B9BA-41F9-BDDF-4B777BBA5073}" srcOrd="0" destOrd="0" presId="urn:microsoft.com/office/officeart/2005/8/layout/vList5"/>
    <dgm:cxn modelId="{A64204F8-3A26-4B8A-ACE2-AF10F83AF158}" srcId="{18AAB1CB-9B1E-4194-88A8-FB834D32B5BD}" destId="{E789D887-7E92-4F99-BC21-99F40A3E6D6D}" srcOrd="2" destOrd="0" parTransId="{CF6DF2F8-6674-40FD-8F18-FBD042EAEFAB}" sibTransId="{09A59327-F4A6-4C63-855C-B3AA673158A7}"/>
    <dgm:cxn modelId="{EA08BDF8-7798-48CD-8D6B-353380D3DCA0}" type="presOf" srcId="{4EAA6D36-52D6-42F4-BFB2-417D96625B41}" destId="{E61F9108-B9BA-41F9-BDDF-4B777BBA5073}" srcOrd="0" destOrd="1" presId="urn:microsoft.com/office/officeart/2005/8/layout/vList5"/>
    <dgm:cxn modelId="{F346E283-7356-4C70-8964-7151BD133D54}" type="presParOf" srcId="{5AB47D1E-31BF-44CB-829C-96EB833E6FC1}" destId="{36D0ECC7-45E8-4C66-802F-701526563603}" srcOrd="0" destOrd="0" presId="urn:microsoft.com/office/officeart/2005/8/layout/vList5"/>
    <dgm:cxn modelId="{D7FB7DA9-3BF4-4996-A10F-9EC82C3E6937}" type="presParOf" srcId="{36D0ECC7-45E8-4C66-802F-701526563603}" destId="{C75FE33F-67B4-43B2-A2C9-4E753AB02E60}" srcOrd="0" destOrd="0" presId="urn:microsoft.com/office/officeart/2005/8/layout/vList5"/>
    <dgm:cxn modelId="{49DF06E4-92BC-45F6-BEFE-B8D50C71872D}" type="presParOf" srcId="{36D0ECC7-45E8-4C66-802F-701526563603}" destId="{E61F9108-B9BA-41F9-BDDF-4B777BBA5073}" srcOrd="1" destOrd="0" presId="urn:microsoft.com/office/officeart/2005/8/layout/vList5"/>
    <dgm:cxn modelId="{D65CFFD3-64FB-4CB7-80FC-9D7FC44D9744}" type="presParOf" srcId="{5AB47D1E-31BF-44CB-829C-96EB833E6FC1}" destId="{8338E914-2637-43A4-9C98-80D48567EBF1}" srcOrd="1" destOrd="0" presId="urn:microsoft.com/office/officeart/2005/8/layout/vList5"/>
    <dgm:cxn modelId="{76F3BC63-09B6-4F66-991A-8993279A73FB}" type="presParOf" srcId="{5AB47D1E-31BF-44CB-829C-96EB833E6FC1}" destId="{A13B49F1-840A-43C2-A1D2-C3BDD28581FA}" srcOrd="2" destOrd="0" presId="urn:microsoft.com/office/officeart/2005/8/layout/vList5"/>
    <dgm:cxn modelId="{6F84B39D-74B3-44CE-80EA-23CBD68D00D1}" type="presParOf" srcId="{A13B49F1-840A-43C2-A1D2-C3BDD28581FA}" destId="{56296AC8-36A1-49C4-8FB7-A5E74707FB54}" srcOrd="0" destOrd="0" presId="urn:microsoft.com/office/officeart/2005/8/layout/vList5"/>
    <dgm:cxn modelId="{2BABC874-F9DA-47E4-AC41-5ECCA9B1A47D}" type="presParOf" srcId="{A13B49F1-840A-43C2-A1D2-C3BDD28581FA}" destId="{F19A2690-160D-482F-ABB0-E5230EAE5B8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50F706-29D6-48BB-8515-54D3DEBEE158}"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A8360BE0-F72B-40E2-82D1-4537DE6E4E4A}">
      <dgm:prSet/>
      <dgm:spPr/>
      <dgm:t>
        <a:bodyPr/>
        <a:lstStyle/>
        <a:p>
          <a:r>
            <a:rPr lang="en-US"/>
            <a:t>English</a:t>
          </a:r>
        </a:p>
      </dgm:t>
    </dgm:pt>
    <dgm:pt modelId="{35891030-EBDD-4BBD-AE48-A2C0AEEC52CC}" type="parTrans" cxnId="{FF249E83-6A55-44F9-AFE0-A422BCC007B0}">
      <dgm:prSet/>
      <dgm:spPr/>
      <dgm:t>
        <a:bodyPr/>
        <a:lstStyle/>
        <a:p>
          <a:endParaRPr lang="en-US"/>
        </a:p>
      </dgm:t>
    </dgm:pt>
    <dgm:pt modelId="{55FAE655-A323-4BCD-A438-551C5FB1572C}" type="sibTrans" cxnId="{FF249E83-6A55-44F9-AFE0-A422BCC007B0}">
      <dgm:prSet/>
      <dgm:spPr/>
      <dgm:t>
        <a:bodyPr/>
        <a:lstStyle/>
        <a:p>
          <a:endParaRPr lang="en-US"/>
        </a:p>
      </dgm:t>
    </dgm:pt>
    <dgm:pt modelId="{25687F34-FD00-4F3F-85F9-40031D14C447}">
      <dgm:prSet/>
      <dgm:spPr/>
      <dgm:t>
        <a:bodyPr/>
        <a:lstStyle/>
        <a:p>
          <a:r>
            <a:rPr lang="en-US"/>
            <a:t>4 credits</a:t>
          </a:r>
        </a:p>
      </dgm:t>
    </dgm:pt>
    <dgm:pt modelId="{03DA498F-6D55-4C4D-A778-3FEDE9FA8932}" type="parTrans" cxnId="{41903D18-94A9-4A1A-8694-A74F598C2C63}">
      <dgm:prSet/>
      <dgm:spPr/>
      <dgm:t>
        <a:bodyPr/>
        <a:lstStyle/>
        <a:p>
          <a:endParaRPr lang="en-US"/>
        </a:p>
      </dgm:t>
    </dgm:pt>
    <dgm:pt modelId="{164158EA-23AC-4CDE-9E85-70B66751A9D0}" type="sibTrans" cxnId="{41903D18-94A9-4A1A-8694-A74F598C2C63}">
      <dgm:prSet/>
      <dgm:spPr/>
      <dgm:t>
        <a:bodyPr/>
        <a:lstStyle/>
        <a:p>
          <a:endParaRPr lang="en-US"/>
        </a:p>
      </dgm:t>
    </dgm:pt>
    <dgm:pt modelId="{E631D284-0C4E-4982-86BC-21F72894DE37}">
      <dgm:prSet/>
      <dgm:spPr/>
      <dgm:t>
        <a:bodyPr/>
        <a:lstStyle/>
        <a:p>
          <a:r>
            <a:rPr lang="en-US"/>
            <a:t>Math</a:t>
          </a:r>
        </a:p>
      </dgm:t>
    </dgm:pt>
    <dgm:pt modelId="{C8612B26-A030-4CB1-836C-52BC0A25C8DC}" type="parTrans" cxnId="{6AA906CC-9940-4D88-BAC1-08B717EE6D55}">
      <dgm:prSet/>
      <dgm:spPr/>
      <dgm:t>
        <a:bodyPr/>
        <a:lstStyle/>
        <a:p>
          <a:endParaRPr lang="en-US"/>
        </a:p>
      </dgm:t>
    </dgm:pt>
    <dgm:pt modelId="{ECEE0B6E-F1AA-40A4-AE85-40C5A90772E0}" type="sibTrans" cxnId="{6AA906CC-9940-4D88-BAC1-08B717EE6D55}">
      <dgm:prSet/>
      <dgm:spPr/>
      <dgm:t>
        <a:bodyPr/>
        <a:lstStyle/>
        <a:p>
          <a:endParaRPr lang="en-US"/>
        </a:p>
      </dgm:t>
    </dgm:pt>
    <dgm:pt modelId="{06C079CA-D692-4B3B-A5E3-011F50A0EAB3}">
      <dgm:prSet/>
      <dgm:spPr/>
      <dgm:t>
        <a:bodyPr/>
        <a:lstStyle/>
        <a:p>
          <a:r>
            <a:rPr lang="en-US"/>
            <a:t>4 credits, must include Algebra 1 (1.0) and Geometry (1.0)</a:t>
          </a:r>
        </a:p>
      </dgm:t>
    </dgm:pt>
    <dgm:pt modelId="{83423481-3B79-40CA-A378-3985F08E49DF}" type="parTrans" cxnId="{311D4D7B-5C5B-4322-8E45-12ED6528081C}">
      <dgm:prSet/>
      <dgm:spPr/>
      <dgm:t>
        <a:bodyPr/>
        <a:lstStyle/>
        <a:p>
          <a:endParaRPr lang="en-US"/>
        </a:p>
      </dgm:t>
    </dgm:pt>
    <dgm:pt modelId="{5F6204AA-A04C-43F8-9246-92735C34215C}" type="sibTrans" cxnId="{311D4D7B-5C5B-4322-8E45-12ED6528081C}">
      <dgm:prSet/>
      <dgm:spPr/>
      <dgm:t>
        <a:bodyPr/>
        <a:lstStyle/>
        <a:p>
          <a:endParaRPr lang="en-US"/>
        </a:p>
      </dgm:t>
    </dgm:pt>
    <dgm:pt modelId="{DB2D4751-278F-4DAF-96F1-52D32C17C9B3}">
      <dgm:prSet/>
      <dgm:spPr/>
      <dgm:t>
        <a:bodyPr/>
        <a:lstStyle/>
        <a:p>
          <a:r>
            <a:rPr lang="en-US"/>
            <a:t>Science</a:t>
          </a:r>
        </a:p>
      </dgm:t>
    </dgm:pt>
    <dgm:pt modelId="{D720FA92-044F-493C-B61E-8D5A8621CAB5}" type="parTrans" cxnId="{30E9294A-31C5-474C-9D50-1D7224357F1D}">
      <dgm:prSet/>
      <dgm:spPr/>
      <dgm:t>
        <a:bodyPr/>
        <a:lstStyle/>
        <a:p>
          <a:endParaRPr lang="en-US"/>
        </a:p>
      </dgm:t>
    </dgm:pt>
    <dgm:pt modelId="{03D9348B-D3BC-4B98-8F0F-A42C0E25655E}" type="sibTrans" cxnId="{30E9294A-31C5-474C-9D50-1D7224357F1D}">
      <dgm:prSet/>
      <dgm:spPr/>
      <dgm:t>
        <a:bodyPr/>
        <a:lstStyle/>
        <a:p>
          <a:endParaRPr lang="en-US"/>
        </a:p>
      </dgm:t>
    </dgm:pt>
    <dgm:pt modelId="{B4656070-5A24-4FE9-A32F-8226D6A51C8B}">
      <dgm:prSet/>
      <dgm:spPr/>
      <dgm:t>
        <a:bodyPr/>
        <a:lstStyle/>
        <a:p>
          <a:r>
            <a:rPr lang="en-US" dirty="0"/>
            <a:t>3 credits, must include Biology (1.0)</a:t>
          </a:r>
        </a:p>
      </dgm:t>
    </dgm:pt>
    <dgm:pt modelId="{45AC05F4-6D21-4E03-93A8-83FAA042609D}" type="parTrans" cxnId="{A3492B64-6ABF-410E-9097-9FCBDA895DAC}">
      <dgm:prSet/>
      <dgm:spPr/>
      <dgm:t>
        <a:bodyPr/>
        <a:lstStyle/>
        <a:p>
          <a:endParaRPr lang="en-US"/>
        </a:p>
      </dgm:t>
    </dgm:pt>
    <dgm:pt modelId="{99D241D6-7B56-48B2-9DC2-136A3DFD502C}" type="sibTrans" cxnId="{A3492B64-6ABF-410E-9097-9FCBDA895DAC}">
      <dgm:prSet/>
      <dgm:spPr/>
      <dgm:t>
        <a:bodyPr/>
        <a:lstStyle/>
        <a:p>
          <a:endParaRPr lang="en-US"/>
        </a:p>
      </dgm:t>
    </dgm:pt>
    <dgm:pt modelId="{F278F81F-38A5-4246-ADAE-25437430F52C}">
      <dgm:prSet/>
      <dgm:spPr/>
      <dgm:t>
        <a:bodyPr/>
        <a:lstStyle/>
        <a:p>
          <a:r>
            <a:rPr lang="en-US"/>
            <a:t>Social Studies</a:t>
          </a:r>
        </a:p>
      </dgm:t>
    </dgm:pt>
    <dgm:pt modelId="{6A6C052F-8C96-4920-8A9F-42476917E005}" type="parTrans" cxnId="{C693F0A4-E77E-498A-BBB7-A1F6A493C351}">
      <dgm:prSet/>
      <dgm:spPr/>
      <dgm:t>
        <a:bodyPr/>
        <a:lstStyle/>
        <a:p>
          <a:endParaRPr lang="en-US"/>
        </a:p>
      </dgm:t>
    </dgm:pt>
    <dgm:pt modelId="{5A9B578E-8DD7-4236-9C96-B5D2E6851399}" type="sibTrans" cxnId="{C693F0A4-E77E-498A-BBB7-A1F6A493C351}">
      <dgm:prSet/>
      <dgm:spPr/>
      <dgm:t>
        <a:bodyPr/>
        <a:lstStyle/>
        <a:p>
          <a:endParaRPr lang="en-US"/>
        </a:p>
      </dgm:t>
    </dgm:pt>
    <dgm:pt modelId="{46DC431B-9268-41AC-A0F1-61CD80C039B8}">
      <dgm:prSet/>
      <dgm:spPr/>
      <dgm:t>
        <a:bodyPr/>
        <a:lstStyle/>
        <a:p>
          <a:r>
            <a:rPr lang="en-US"/>
            <a:t>American Government (0.5)                               Economics with Financial Literacy (0.5)</a:t>
          </a:r>
        </a:p>
      </dgm:t>
    </dgm:pt>
    <dgm:pt modelId="{37489FF4-8C55-47BC-9034-9B85941F0E65}" type="parTrans" cxnId="{B461BF37-7702-42F5-9BFA-E2948992A125}">
      <dgm:prSet/>
      <dgm:spPr/>
      <dgm:t>
        <a:bodyPr/>
        <a:lstStyle/>
        <a:p>
          <a:endParaRPr lang="en-US"/>
        </a:p>
      </dgm:t>
    </dgm:pt>
    <dgm:pt modelId="{ACA2D7D0-1A29-441D-80A9-65EF405FBF8F}" type="sibTrans" cxnId="{B461BF37-7702-42F5-9BFA-E2948992A125}">
      <dgm:prSet/>
      <dgm:spPr/>
      <dgm:t>
        <a:bodyPr/>
        <a:lstStyle/>
        <a:p>
          <a:endParaRPr lang="en-US"/>
        </a:p>
      </dgm:t>
    </dgm:pt>
    <dgm:pt modelId="{7198EB6B-4DCC-4AF6-895B-41DA3CB237A3}">
      <dgm:prSet/>
      <dgm:spPr/>
      <dgm:t>
        <a:bodyPr/>
        <a:lstStyle/>
        <a:p>
          <a:r>
            <a:rPr lang="en-US"/>
            <a:t>US History (1.0)                                                  World History (1.0)</a:t>
          </a:r>
        </a:p>
      </dgm:t>
    </dgm:pt>
    <dgm:pt modelId="{37ABCB1D-89BE-459E-9057-9FC148059635}" type="parTrans" cxnId="{7A21CC1E-5D36-40DC-BEE2-79E00A415F3B}">
      <dgm:prSet/>
      <dgm:spPr/>
      <dgm:t>
        <a:bodyPr/>
        <a:lstStyle/>
        <a:p>
          <a:endParaRPr lang="en-US"/>
        </a:p>
      </dgm:t>
    </dgm:pt>
    <dgm:pt modelId="{70EF687B-A8A0-45F3-95B2-3798B7726A84}" type="sibTrans" cxnId="{7A21CC1E-5D36-40DC-BEE2-79E00A415F3B}">
      <dgm:prSet/>
      <dgm:spPr/>
      <dgm:t>
        <a:bodyPr/>
        <a:lstStyle/>
        <a:p>
          <a:endParaRPr lang="en-US"/>
        </a:p>
      </dgm:t>
    </dgm:pt>
    <dgm:pt modelId="{CD8D0FC7-1299-4C33-8C2C-938985BDA88C}" type="pres">
      <dgm:prSet presAssocID="{1450F706-29D6-48BB-8515-54D3DEBEE158}" presName="Name0" presStyleCnt="0">
        <dgm:presLayoutVars>
          <dgm:dir/>
          <dgm:animLvl val="lvl"/>
          <dgm:resizeHandles val="exact"/>
        </dgm:presLayoutVars>
      </dgm:prSet>
      <dgm:spPr/>
    </dgm:pt>
    <dgm:pt modelId="{0845766E-18D4-4576-854B-3F77CAD0A6B4}" type="pres">
      <dgm:prSet presAssocID="{A8360BE0-F72B-40E2-82D1-4537DE6E4E4A}" presName="linNode" presStyleCnt="0"/>
      <dgm:spPr/>
    </dgm:pt>
    <dgm:pt modelId="{F16B3B83-0CA8-4445-9424-848CD75D4A67}" type="pres">
      <dgm:prSet presAssocID="{A8360BE0-F72B-40E2-82D1-4537DE6E4E4A}" presName="parentText" presStyleLbl="node1" presStyleIdx="0" presStyleCnt="4">
        <dgm:presLayoutVars>
          <dgm:chMax val="1"/>
          <dgm:bulletEnabled val="1"/>
        </dgm:presLayoutVars>
      </dgm:prSet>
      <dgm:spPr/>
    </dgm:pt>
    <dgm:pt modelId="{C93C1FFF-5565-4284-9DE1-FB1120ADF2C1}" type="pres">
      <dgm:prSet presAssocID="{A8360BE0-F72B-40E2-82D1-4537DE6E4E4A}" presName="descendantText" presStyleLbl="alignAccFollowNode1" presStyleIdx="0" presStyleCnt="4">
        <dgm:presLayoutVars>
          <dgm:bulletEnabled val="1"/>
        </dgm:presLayoutVars>
      </dgm:prSet>
      <dgm:spPr/>
    </dgm:pt>
    <dgm:pt modelId="{D6D88374-CFEE-4878-BE22-1411E61F97BC}" type="pres">
      <dgm:prSet presAssocID="{55FAE655-A323-4BCD-A438-551C5FB1572C}" presName="sp" presStyleCnt="0"/>
      <dgm:spPr/>
    </dgm:pt>
    <dgm:pt modelId="{8C240B62-1460-4C80-BEBC-D4A3639F5E79}" type="pres">
      <dgm:prSet presAssocID="{E631D284-0C4E-4982-86BC-21F72894DE37}" presName="linNode" presStyleCnt="0"/>
      <dgm:spPr/>
    </dgm:pt>
    <dgm:pt modelId="{96E446B2-DBD6-47BA-BF00-5A0430395F12}" type="pres">
      <dgm:prSet presAssocID="{E631D284-0C4E-4982-86BC-21F72894DE37}" presName="parentText" presStyleLbl="node1" presStyleIdx="1" presStyleCnt="4">
        <dgm:presLayoutVars>
          <dgm:chMax val="1"/>
          <dgm:bulletEnabled val="1"/>
        </dgm:presLayoutVars>
      </dgm:prSet>
      <dgm:spPr/>
    </dgm:pt>
    <dgm:pt modelId="{24848ED6-18A0-4F97-AD8C-C880480C7003}" type="pres">
      <dgm:prSet presAssocID="{E631D284-0C4E-4982-86BC-21F72894DE37}" presName="descendantText" presStyleLbl="alignAccFollowNode1" presStyleIdx="1" presStyleCnt="4">
        <dgm:presLayoutVars>
          <dgm:bulletEnabled val="1"/>
        </dgm:presLayoutVars>
      </dgm:prSet>
      <dgm:spPr/>
    </dgm:pt>
    <dgm:pt modelId="{500DECB0-365C-4408-BF04-74F55C08ABED}" type="pres">
      <dgm:prSet presAssocID="{ECEE0B6E-F1AA-40A4-AE85-40C5A90772E0}" presName="sp" presStyleCnt="0"/>
      <dgm:spPr/>
    </dgm:pt>
    <dgm:pt modelId="{07876A8B-B289-4FEA-B333-C990E27CCAF6}" type="pres">
      <dgm:prSet presAssocID="{DB2D4751-278F-4DAF-96F1-52D32C17C9B3}" presName="linNode" presStyleCnt="0"/>
      <dgm:spPr/>
    </dgm:pt>
    <dgm:pt modelId="{7729CBBC-4A69-44A2-AB2F-8F8F53ADB4CF}" type="pres">
      <dgm:prSet presAssocID="{DB2D4751-278F-4DAF-96F1-52D32C17C9B3}" presName="parentText" presStyleLbl="node1" presStyleIdx="2" presStyleCnt="4">
        <dgm:presLayoutVars>
          <dgm:chMax val="1"/>
          <dgm:bulletEnabled val="1"/>
        </dgm:presLayoutVars>
      </dgm:prSet>
      <dgm:spPr/>
    </dgm:pt>
    <dgm:pt modelId="{928C0F1C-D657-4C66-83F1-7E472380C32E}" type="pres">
      <dgm:prSet presAssocID="{DB2D4751-278F-4DAF-96F1-52D32C17C9B3}" presName="descendantText" presStyleLbl="alignAccFollowNode1" presStyleIdx="2" presStyleCnt="4">
        <dgm:presLayoutVars>
          <dgm:bulletEnabled val="1"/>
        </dgm:presLayoutVars>
      </dgm:prSet>
      <dgm:spPr/>
    </dgm:pt>
    <dgm:pt modelId="{C9A19BBA-4829-4F15-B76C-EB034215255D}" type="pres">
      <dgm:prSet presAssocID="{03D9348B-D3BC-4B98-8F0F-A42C0E25655E}" presName="sp" presStyleCnt="0"/>
      <dgm:spPr/>
    </dgm:pt>
    <dgm:pt modelId="{FF8462A7-81A8-4495-B94A-51ED1DD0E6E1}" type="pres">
      <dgm:prSet presAssocID="{F278F81F-38A5-4246-ADAE-25437430F52C}" presName="linNode" presStyleCnt="0"/>
      <dgm:spPr/>
    </dgm:pt>
    <dgm:pt modelId="{3E39C204-8975-496F-B800-7A2EB9FC54ED}" type="pres">
      <dgm:prSet presAssocID="{F278F81F-38A5-4246-ADAE-25437430F52C}" presName="parentText" presStyleLbl="node1" presStyleIdx="3" presStyleCnt="4">
        <dgm:presLayoutVars>
          <dgm:chMax val="1"/>
          <dgm:bulletEnabled val="1"/>
        </dgm:presLayoutVars>
      </dgm:prSet>
      <dgm:spPr/>
    </dgm:pt>
    <dgm:pt modelId="{2E64C282-6B07-45DC-AFDA-9AA74F7BB7C8}" type="pres">
      <dgm:prSet presAssocID="{F278F81F-38A5-4246-ADAE-25437430F52C}" presName="descendantText" presStyleLbl="alignAccFollowNode1" presStyleIdx="3" presStyleCnt="4">
        <dgm:presLayoutVars>
          <dgm:bulletEnabled val="1"/>
        </dgm:presLayoutVars>
      </dgm:prSet>
      <dgm:spPr/>
    </dgm:pt>
  </dgm:ptLst>
  <dgm:cxnLst>
    <dgm:cxn modelId="{41903D18-94A9-4A1A-8694-A74F598C2C63}" srcId="{A8360BE0-F72B-40E2-82D1-4537DE6E4E4A}" destId="{25687F34-FD00-4F3F-85F9-40031D14C447}" srcOrd="0" destOrd="0" parTransId="{03DA498F-6D55-4C4D-A778-3FEDE9FA8932}" sibTransId="{164158EA-23AC-4CDE-9E85-70B66751A9D0}"/>
    <dgm:cxn modelId="{7A21CC1E-5D36-40DC-BEE2-79E00A415F3B}" srcId="{F278F81F-38A5-4246-ADAE-25437430F52C}" destId="{7198EB6B-4DCC-4AF6-895B-41DA3CB237A3}" srcOrd="1" destOrd="0" parTransId="{37ABCB1D-89BE-459E-9057-9FC148059635}" sibTransId="{70EF687B-A8A0-45F3-95B2-3798B7726A84}"/>
    <dgm:cxn modelId="{D70B0421-50EE-444E-BE50-32A007286C9B}" type="presOf" srcId="{46DC431B-9268-41AC-A0F1-61CD80C039B8}" destId="{2E64C282-6B07-45DC-AFDA-9AA74F7BB7C8}" srcOrd="0" destOrd="0" presId="urn:microsoft.com/office/officeart/2005/8/layout/vList5"/>
    <dgm:cxn modelId="{B84A0422-9BCF-40EC-99F2-04B533794756}" type="presOf" srcId="{B4656070-5A24-4FE9-A32F-8226D6A51C8B}" destId="{928C0F1C-D657-4C66-83F1-7E472380C32E}" srcOrd="0" destOrd="0" presId="urn:microsoft.com/office/officeart/2005/8/layout/vList5"/>
    <dgm:cxn modelId="{BF2D0028-35BF-414A-8011-C961D86DCE62}" type="presOf" srcId="{F278F81F-38A5-4246-ADAE-25437430F52C}" destId="{3E39C204-8975-496F-B800-7A2EB9FC54ED}" srcOrd="0" destOrd="0" presId="urn:microsoft.com/office/officeart/2005/8/layout/vList5"/>
    <dgm:cxn modelId="{B461BF37-7702-42F5-9BFA-E2948992A125}" srcId="{F278F81F-38A5-4246-ADAE-25437430F52C}" destId="{46DC431B-9268-41AC-A0F1-61CD80C039B8}" srcOrd="0" destOrd="0" parTransId="{37489FF4-8C55-47BC-9034-9B85941F0E65}" sibTransId="{ACA2D7D0-1A29-441D-80A9-65EF405FBF8F}"/>
    <dgm:cxn modelId="{39C57A5E-4C03-4397-9BA0-DFD6AA240815}" type="presOf" srcId="{7198EB6B-4DCC-4AF6-895B-41DA3CB237A3}" destId="{2E64C282-6B07-45DC-AFDA-9AA74F7BB7C8}" srcOrd="0" destOrd="1" presId="urn:microsoft.com/office/officeart/2005/8/layout/vList5"/>
    <dgm:cxn modelId="{A3492B64-6ABF-410E-9097-9FCBDA895DAC}" srcId="{DB2D4751-278F-4DAF-96F1-52D32C17C9B3}" destId="{B4656070-5A24-4FE9-A32F-8226D6A51C8B}" srcOrd="0" destOrd="0" parTransId="{45AC05F4-6D21-4E03-93A8-83FAA042609D}" sibTransId="{99D241D6-7B56-48B2-9DC2-136A3DFD502C}"/>
    <dgm:cxn modelId="{30E9294A-31C5-474C-9D50-1D7224357F1D}" srcId="{1450F706-29D6-48BB-8515-54D3DEBEE158}" destId="{DB2D4751-278F-4DAF-96F1-52D32C17C9B3}" srcOrd="2" destOrd="0" parTransId="{D720FA92-044F-493C-B61E-8D5A8621CAB5}" sibTransId="{03D9348B-D3BC-4B98-8F0F-A42C0E25655E}"/>
    <dgm:cxn modelId="{EB3B2379-A749-4436-BB53-69B6F52A0788}" type="presOf" srcId="{E631D284-0C4E-4982-86BC-21F72894DE37}" destId="{96E446B2-DBD6-47BA-BF00-5A0430395F12}" srcOrd="0" destOrd="0" presId="urn:microsoft.com/office/officeart/2005/8/layout/vList5"/>
    <dgm:cxn modelId="{311D4D7B-5C5B-4322-8E45-12ED6528081C}" srcId="{E631D284-0C4E-4982-86BC-21F72894DE37}" destId="{06C079CA-D692-4B3B-A5E3-011F50A0EAB3}" srcOrd="0" destOrd="0" parTransId="{83423481-3B79-40CA-A378-3985F08E49DF}" sibTransId="{5F6204AA-A04C-43F8-9246-92735C34215C}"/>
    <dgm:cxn modelId="{419E697D-C544-4735-8D7A-2776FDA59305}" type="presOf" srcId="{25687F34-FD00-4F3F-85F9-40031D14C447}" destId="{C93C1FFF-5565-4284-9DE1-FB1120ADF2C1}" srcOrd="0" destOrd="0" presId="urn:microsoft.com/office/officeart/2005/8/layout/vList5"/>
    <dgm:cxn modelId="{FF249E83-6A55-44F9-AFE0-A422BCC007B0}" srcId="{1450F706-29D6-48BB-8515-54D3DEBEE158}" destId="{A8360BE0-F72B-40E2-82D1-4537DE6E4E4A}" srcOrd="0" destOrd="0" parTransId="{35891030-EBDD-4BBD-AE48-A2C0AEEC52CC}" sibTransId="{55FAE655-A323-4BCD-A438-551C5FB1572C}"/>
    <dgm:cxn modelId="{11B69E84-E619-4830-871A-48C003C2A379}" type="presOf" srcId="{DB2D4751-278F-4DAF-96F1-52D32C17C9B3}" destId="{7729CBBC-4A69-44A2-AB2F-8F8F53ADB4CF}" srcOrd="0" destOrd="0" presId="urn:microsoft.com/office/officeart/2005/8/layout/vList5"/>
    <dgm:cxn modelId="{C693F0A4-E77E-498A-BBB7-A1F6A493C351}" srcId="{1450F706-29D6-48BB-8515-54D3DEBEE158}" destId="{F278F81F-38A5-4246-ADAE-25437430F52C}" srcOrd="3" destOrd="0" parTransId="{6A6C052F-8C96-4920-8A9F-42476917E005}" sibTransId="{5A9B578E-8DD7-4236-9C96-B5D2E6851399}"/>
    <dgm:cxn modelId="{D43E50A9-7EEB-4C84-958A-96AE223E6F38}" type="presOf" srcId="{06C079CA-D692-4B3B-A5E3-011F50A0EAB3}" destId="{24848ED6-18A0-4F97-AD8C-C880480C7003}" srcOrd="0" destOrd="0" presId="urn:microsoft.com/office/officeart/2005/8/layout/vList5"/>
    <dgm:cxn modelId="{094BDEBF-3D4A-4742-9836-5C8E1A5240D7}" type="presOf" srcId="{A8360BE0-F72B-40E2-82D1-4537DE6E4E4A}" destId="{F16B3B83-0CA8-4445-9424-848CD75D4A67}" srcOrd="0" destOrd="0" presId="urn:microsoft.com/office/officeart/2005/8/layout/vList5"/>
    <dgm:cxn modelId="{6AA906CC-9940-4D88-BAC1-08B717EE6D55}" srcId="{1450F706-29D6-48BB-8515-54D3DEBEE158}" destId="{E631D284-0C4E-4982-86BC-21F72894DE37}" srcOrd="1" destOrd="0" parTransId="{C8612B26-A030-4CB1-836C-52BC0A25C8DC}" sibTransId="{ECEE0B6E-F1AA-40A4-AE85-40C5A90772E0}"/>
    <dgm:cxn modelId="{71F54FD1-7005-40EF-AA94-765C093E6A78}" type="presOf" srcId="{1450F706-29D6-48BB-8515-54D3DEBEE158}" destId="{CD8D0FC7-1299-4C33-8C2C-938985BDA88C}" srcOrd="0" destOrd="0" presId="urn:microsoft.com/office/officeart/2005/8/layout/vList5"/>
    <dgm:cxn modelId="{A5003EC4-EDCF-4C7E-B692-5CA22BF12C33}" type="presParOf" srcId="{CD8D0FC7-1299-4C33-8C2C-938985BDA88C}" destId="{0845766E-18D4-4576-854B-3F77CAD0A6B4}" srcOrd="0" destOrd="0" presId="urn:microsoft.com/office/officeart/2005/8/layout/vList5"/>
    <dgm:cxn modelId="{FD62CD65-B36A-4773-A248-7773EEBB2BB8}" type="presParOf" srcId="{0845766E-18D4-4576-854B-3F77CAD0A6B4}" destId="{F16B3B83-0CA8-4445-9424-848CD75D4A67}" srcOrd="0" destOrd="0" presId="urn:microsoft.com/office/officeart/2005/8/layout/vList5"/>
    <dgm:cxn modelId="{AF3AD91A-E16E-4D5F-A174-AA2F4D08B222}" type="presParOf" srcId="{0845766E-18D4-4576-854B-3F77CAD0A6B4}" destId="{C93C1FFF-5565-4284-9DE1-FB1120ADF2C1}" srcOrd="1" destOrd="0" presId="urn:microsoft.com/office/officeart/2005/8/layout/vList5"/>
    <dgm:cxn modelId="{200A2B58-2909-4D47-989F-C99CEADAF51A}" type="presParOf" srcId="{CD8D0FC7-1299-4C33-8C2C-938985BDA88C}" destId="{D6D88374-CFEE-4878-BE22-1411E61F97BC}" srcOrd="1" destOrd="0" presId="urn:microsoft.com/office/officeart/2005/8/layout/vList5"/>
    <dgm:cxn modelId="{C5F8BA31-D184-4650-91C9-27CFD4E4C68F}" type="presParOf" srcId="{CD8D0FC7-1299-4C33-8C2C-938985BDA88C}" destId="{8C240B62-1460-4C80-BEBC-D4A3639F5E79}" srcOrd="2" destOrd="0" presId="urn:microsoft.com/office/officeart/2005/8/layout/vList5"/>
    <dgm:cxn modelId="{1ECD21C5-6093-4E0F-83B5-5B5C8DCC58DB}" type="presParOf" srcId="{8C240B62-1460-4C80-BEBC-D4A3639F5E79}" destId="{96E446B2-DBD6-47BA-BF00-5A0430395F12}" srcOrd="0" destOrd="0" presId="urn:microsoft.com/office/officeart/2005/8/layout/vList5"/>
    <dgm:cxn modelId="{E5FC8E88-0D45-45B7-8739-CB4E4BABD4CF}" type="presParOf" srcId="{8C240B62-1460-4C80-BEBC-D4A3639F5E79}" destId="{24848ED6-18A0-4F97-AD8C-C880480C7003}" srcOrd="1" destOrd="0" presId="urn:microsoft.com/office/officeart/2005/8/layout/vList5"/>
    <dgm:cxn modelId="{659F2D21-0E92-43C4-92F3-920367CE75A4}" type="presParOf" srcId="{CD8D0FC7-1299-4C33-8C2C-938985BDA88C}" destId="{500DECB0-365C-4408-BF04-74F55C08ABED}" srcOrd="3" destOrd="0" presId="urn:microsoft.com/office/officeart/2005/8/layout/vList5"/>
    <dgm:cxn modelId="{7A76D92B-BB76-459E-BD6C-6D8DDF06CB9A}" type="presParOf" srcId="{CD8D0FC7-1299-4C33-8C2C-938985BDA88C}" destId="{07876A8B-B289-4FEA-B333-C990E27CCAF6}" srcOrd="4" destOrd="0" presId="urn:microsoft.com/office/officeart/2005/8/layout/vList5"/>
    <dgm:cxn modelId="{4141FCBB-576A-4876-8407-EC1129F7620E}" type="presParOf" srcId="{07876A8B-B289-4FEA-B333-C990E27CCAF6}" destId="{7729CBBC-4A69-44A2-AB2F-8F8F53ADB4CF}" srcOrd="0" destOrd="0" presId="urn:microsoft.com/office/officeart/2005/8/layout/vList5"/>
    <dgm:cxn modelId="{D21C3E68-FBAE-4772-A679-7AAF554613DB}" type="presParOf" srcId="{07876A8B-B289-4FEA-B333-C990E27CCAF6}" destId="{928C0F1C-D657-4C66-83F1-7E472380C32E}" srcOrd="1" destOrd="0" presId="urn:microsoft.com/office/officeart/2005/8/layout/vList5"/>
    <dgm:cxn modelId="{0DEB414D-686E-4ABA-8031-4A6928C3D265}" type="presParOf" srcId="{CD8D0FC7-1299-4C33-8C2C-938985BDA88C}" destId="{C9A19BBA-4829-4F15-B76C-EB034215255D}" srcOrd="5" destOrd="0" presId="urn:microsoft.com/office/officeart/2005/8/layout/vList5"/>
    <dgm:cxn modelId="{1EB146AA-CCFF-465D-BA02-B3A7FC49538B}" type="presParOf" srcId="{CD8D0FC7-1299-4C33-8C2C-938985BDA88C}" destId="{FF8462A7-81A8-4495-B94A-51ED1DD0E6E1}" srcOrd="6" destOrd="0" presId="urn:microsoft.com/office/officeart/2005/8/layout/vList5"/>
    <dgm:cxn modelId="{71AA6EB6-52AE-44E5-B214-9E2DD1D71244}" type="presParOf" srcId="{FF8462A7-81A8-4495-B94A-51ED1DD0E6E1}" destId="{3E39C204-8975-496F-B800-7A2EB9FC54ED}" srcOrd="0" destOrd="0" presId="urn:microsoft.com/office/officeart/2005/8/layout/vList5"/>
    <dgm:cxn modelId="{49B93165-8E9E-4432-AD6A-52780C90A6B7}" type="presParOf" srcId="{FF8462A7-81A8-4495-B94A-51ED1DD0E6E1}" destId="{2E64C282-6B07-45DC-AFDA-9AA74F7BB7C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028341-D126-430D-83DF-37A6D1A3B1C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97B21F-7357-413D-86FC-3F3A7769B5CE}">
      <dgm:prSet/>
      <dgm:spPr/>
      <dgm:t>
        <a:bodyPr/>
        <a:lstStyle/>
        <a:p>
          <a:r>
            <a:rPr lang="en-US"/>
            <a:t>Performing/Fine Arts/Career Techincal Education</a:t>
          </a:r>
          <a:endParaRPr lang="en-US" dirty="0"/>
        </a:p>
      </dgm:t>
    </dgm:pt>
    <dgm:pt modelId="{60C0CC78-FD89-4504-90E3-75F11DCF593B}" type="parTrans" cxnId="{2953C9D5-94C4-4EF6-BF4A-E01D40DBB614}">
      <dgm:prSet/>
      <dgm:spPr/>
      <dgm:t>
        <a:bodyPr/>
        <a:lstStyle/>
        <a:p>
          <a:endParaRPr lang="en-US"/>
        </a:p>
      </dgm:t>
    </dgm:pt>
    <dgm:pt modelId="{A0178D16-88CA-42D4-A412-C638A2F0FB9A}" type="sibTrans" cxnId="{2953C9D5-94C4-4EF6-BF4A-E01D40DBB614}">
      <dgm:prSet/>
      <dgm:spPr/>
      <dgm:t>
        <a:bodyPr/>
        <a:lstStyle/>
        <a:p>
          <a:endParaRPr lang="en-US"/>
        </a:p>
      </dgm:t>
    </dgm:pt>
    <dgm:pt modelId="{9F01AAC2-66D3-4EEF-A371-2CECBCCE1C83}">
      <dgm:prSet/>
      <dgm:spPr/>
      <dgm:t>
        <a:bodyPr/>
        <a:lstStyle/>
        <a:p>
          <a:r>
            <a:rPr lang="en-US"/>
            <a:t>1 credit in fine/performing or approved CTE</a:t>
          </a:r>
          <a:endParaRPr lang="en-US" dirty="0"/>
        </a:p>
      </dgm:t>
    </dgm:pt>
    <dgm:pt modelId="{EF9773D7-1B45-431E-992D-4AD5D1A9D6A9}" type="parTrans" cxnId="{532E18A7-A7D6-4222-96A3-F4631B7A9A7B}">
      <dgm:prSet/>
      <dgm:spPr/>
      <dgm:t>
        <a:bodyPr/>
        <a:lstStyle/>
        <a:p>
          <a:endParaRPr lang="en-US"/>
        </a:p>
      </dgm:t>
    </dgm:pt>
    <dgm:pt modelId="{DEA27D9A-95C8-48A3-81CF-4687F4F40F64}" type="sibTrans" cxnId="{532E18A7-A7D6-4222-96A3-F4631B7A9A7B}">
      <dgm:prSet/>
      <dgm:spPr/>
      <dgm:t>
        <a:bodyPr/>
        <a:lstStyle/>
        <a:p>
          <a:endParaRPr lang="en-US"/>
        </a:p>
      </dgm:t>
    </dgm:pt>
    <dgm:pt modelId="{CC3EDEB6-65E3-490A-9421-D03D7F5C6D7A}">
      <dgm:prSet/>
      <dgm:spPr/>
      <dgm:t>
        <a:bodyPr/>
        <a:lstStyle/>
        <a:p>
          <a:r>
            <a:rPr lang="en-US"/>
            <a:t>HOPE (Health Opportunities Through Physical Education)</a:t>
          </a:r>
          <a:endParaRPr lang="en-US" dirty="0"/>
        </a:p>
      </dgm:t>
    </dgm:pt>
    <dgm:pt modelId="{4F8C3583-CF65-4DAF-888A-1101F73E5782}" type="parTrans" cxnId="{50D378C5-4616-4565-BBCE-8EF8741561D2}">
      <dgm:prSet/>
      <dgm:spPr/>
      <dgm:t>
        <a:bodyPr/>
        <a:lstStyle/>
        <a:p>
          <a:endParaRPr lang="en-US"/>
        </a:p>
      </dgm:t>
    </dgm:pt>
    <dgm:pt modelId="{9C3B5F83-1615-41CB-9979-3C469C8D1D1E}" type="sibTrans" cxnId="{50D378C5-4616-4565-BBCE-8EF8741561D2}">
      <dgm:prSet/>
      <dgm:spPr/>
      <dgm:t>
        <a:bodyPr/>
        <a:lstStyle/>
        <a:p>
          <a:endParaRPr lang="en-US"/>
        </a:p>
      </dgm:t>
    </dgm:pt>
    <dgm:pt modelId="{76E7F629-F12E-4AB0-BC04-5D393AA0A733}" type="pres">
      <dgm:prSet presAssocID="{BE028341-D126-430D-83DF-37A6D1A3B1CB}" presName="linear" presStyleCnt="0">
        <dgm:presLayoutVars>
          <dgm:animLvl val="lvl"/>
          <dgm:resizeHandles val="exact"/>
        </dgm:presLayoutVars>
      </dgm:prSet>
      <dgm:spPr/>
    </dgm:pt>
    <dgm:pt modelId="{9EB6E2F2-B7A4-43B0-95A1-223B3C0861EF}" type="pres">
      <dgm:prSet presAssocID="{D897B21F-7357-413D-86FC-3F3A7769B5CE}" presName="parentText" presStyleLbl="node1" presStyleIdx="0" presStyleCnt="2">
        <dgm:presLayoutVars>
          <dgm:chMax val="0"/>
          <dgm:bulletEnabled val="1"/>
        </dgm:presLayoutVars>
      </dgm:prSet>
      <dgm:spPr/>
    </dgm:pt>
    <dgm:pt modelId="{275D017D-5394-4F6C-A7C4-EF47C565B185}" type="pres">
      <dgm:prSet presAssocID="{D897B21F-7357-413D-86FC-3F3A7769B5CE}" presName="childText" presStyleLbl="revTx" presStyleIdx="0" presStyleCnt="1">
        <dgm:presLayoutVars>
          <dgm:bulletEnabled val="1"/>
        </dgm:presLayoutVars>
      </dgm:prSet>
      <dgm:spPr/>
    </dgm:pt>
    <dgm:pt modelId="{6B0BF3D8-59A1-4619-9E4E-FFE7F4BAACBA}" type="pres">
      <dgm:prSet presAssocID="{CC3EDEB6-65E3-490A-9421-D03D7F5C6D7A}" presName="parentText" presStyleLbl="node1" presStyleIdx="1" presStyleCnt="2">
        <dgm:presLayoutVars>
          <dgm:chMax val="0"/>
          <dgm:bulletEnabled val="1"/>
        </dgm:presLayoutVars>
      </dgm:prSet>
      <dgm:spPr/>
    </dgm:pt>
  </dgm:ptLst>
  <dgm:cxnLst>
    <dgm:cxn modelId="{4853C544-96F2-429F-BB95-19F4118F7291}" type="presOf" srcId="{CC3EDEB6-65E3-490A-9421-D03D7F5C6D7A}" destId="{6B0BF3D8-59A1-4619-9E4E-FFE7F4BAACBA}" srcOrd="0" destOrd="0" presId="urn:microsoft.com/office/officeart/2005/8/layout/vList2"/>
    <dgm:cxn modelId="{D05CD365-A517-44E3-BAC6-1BE20091AA94}" type="presOf" srcId="{BE028341-D126-430D-83DF-37A6D1A3B1CB}" destId="{76E7F629-F12E-4AB0-BC04-5D393AA0A733}" srcOrd="0" destOrd="0" presId="urn:microsoft.com/office/officeart/2005/8/layout/vList2"/>
    <dgm:cxn modelId="{8E0C1E7E-E678-4D95-B57C-39E974459066}" type="presOf" srcId="{D897B21F-7357-413D-86FC-3F3A7769B5CE}" destId="{9EB6E2F2-B7A4-43B0-95A1-223B3C0861EF}" srcOrd="0" destOrd="0" presId="urn:microsoft.com/office/officeart/2005/8/layout/vList2"/>
    <dgm:cxn modelId="{532E18A7-A7D6-4222-96A3-F4631B7A9A7B}" srcId="{D897B21F-7357-413D-86FC-3F3A7769B5CE}" destId="{9F01AAC2-66D3-4EEF-A371-2CECBCCE1C83}" srcOrd="0" destOrd="0" parTransId="{EF9773D7-1B45-431E-992D-4AD5D1A9D6A9}" sibTransId="{DEA27D9A-95C8-48A3-81CF-4687F4F40F64}"/>
    <dgm:cxn modelId="{50D378C5-4616-4565-BBCE-8EF8741561D2}" srcId="{BE028341-D126-430D-83DF-37A6D1A3B1CB}" destId="{CC3EDEB6-65E3-490A-9421-D03D7F5C6D7A}" srcOrd="1" destOrd="0" parTransId="{4F8C3583-CF65-4DAF-888A-1101F73E5782}" sibTransId="{9C3B5F83-1615-41CB-9979-3C469C8D1D1E}"/>
    <dgm:cxn modelId="{ACD408D5-1411-4A56-B199-8BD1A1056CBE}" type="presOf" srcId="{9F01AAC2-66D3-4EEF-A371-2CECBCCE1C83}" destId="{275D017D-5394-4F6C-A7C4-EF47C565B185}" srcOrd="0" destOrd="0" presId="urn:microsoft.com/office/officeart/2005/8/layout/vList2"/>
    <dgm:cxn modelId="{2953C9D5-94C4-4EF6-BF4A-E01D40DBB614}" srcId="{BE028341-D126-430D-83DF-37A6D1A3B1CB}" destId="{D897B21F-7357-413D-86FC-3F3A7769B5CE}" srcOrd="0" destOrd="0" parTransId="{60C0CC78-FD89-4504-90E3-75F11DCF593B}" sibTransId="{A0178D16-88CA-42D4-A412-C638A2F0FB9A}"/>
    <dgm:cxn modelId="{B3C9E39C-E158-4639-8F0D-9777BAFC56C3}" type="presParOf" srcId="{76E7F629-F12E-4AB0-BC04-5D393AA0A733}" destId="{9EB6E2F2-B7A4-43B0-95A1-223B3C0861EF}" srcOrd="0" destOrd="0" presId="urn:microsoft.com/office/officeart/2005/8/layout/vList2"/>
    <dgm:cxn modelId="{F99CF35D-FAA0-41A9-BAE7-5A253CB448A9}" type="presParOf" srcId="{76E7F629-F12E-4AB0-BC04-5D393AA0A733}" destId="{275D017D-5394-4F6C-A7C4-EF47C565B185}" srcOrd="1" destOrd="0" presId="urn:microsoft.com/office/officeart/2005/8/layout/vList2"/>
    <dgm:cxn modelId="{ACF00C50-DCFF-4B8D-A6CE-F54480647DAC}" type="presParOf" srcId="{76E7F629-F12E-4AB0-BC04-5D393AA0A733}" destId="{6B0BF3D8-59A1-4619-9E4E-FFE7F4BAACB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40A4CA-2217-48BD-BE78-0E7553D6C01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62B20E70-654A-488E-AD0E-5F98BB6C8C20}">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a:t>Online registration </a:t>
          </a:r>
        </a:p>
      </dgm:t>
    </dgm:pt>
    <dgm:pt modelId="{3994FF2A-AE83-47F7-A1BC-960C839F4723}" type="parTrans" cxnId="{FCA49BD5-DFEF-4599-A857-59CA81DA0112}">
      <dgm:prSet/>
      <dgm:spPr/>
      <dgm:t>
        <a:bodyPr/>
        <a:lstStyle/>
        <a:p>
          <a:endParaRPr lang="en-US"/>
        </a:p>
      </dgm:t>
    </dgm:pt>
    <dgm:pt modelId="{B7F1B3DB-7420-4A0C-B80D-64D8C5AAC713}" type="sibTrans" cxnId="{FCA49BD5-DFEF-4599-A857-59CA81DA0112}">
      <dgm:prSet/>
      <dgm:spPr/>
      <dgm:t>
        <a:bodyPr/>
        <a:lstStyle/>
        <a:p>
          <a:endParaRPr lang="en-US"/>
        </a:p>
      </dgm:t>
    </dgm:pt>
    <dgm:pt modelId="{8111C2E2-6EDF-4757-9E69-D3E8087864F8}">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a:hlinkClick xmlns:r="http://schemas.openxmlformats.org/officeDocument/2006/relationships" r:id="rId1"/>
            </a:rPr>
            <a:t>https://collegereadiness.collegeboard.org/sat</a:t>
          </a:r>
          <a:endParaRPr lang="en-US"/>
        </a:p>
      </dgm:t>
    </dgm:pt>
    <dgm:pt modelId="{B92AD7FD-018C-4377-8161-45FF902537DF}" type="parTrans" cxnId="{4EEB82CB-2C89-4999-B8CF-CA38EE1867A5}">
      <dgm:prSet/>
      <dgm:spPr/>
      <dgm:t>
        <a:bodyPr/>
        <a:lstStyle/>
        <a:p>
          <a:endParaRPr lang="en-US"/>
        </a:p>
      </dgm:t>
    </dgm:pt>
    <dgm:pt modelId="{41AA6FFD-C48F-4BFD-A0DA-F5AA623A2B0F}" type="sibTrans" cxnId="{4EEB82CB-2C89-4999-B8CF-CA38EE1867A5}">
      <dgm:prSet/>
      <dgm:spPr/>
      <dgm:t>
        <a:bodyPr/>
        <a:lstStyle/>
        <a:p>
          <a:endParaRPr lang="en-US"/>
        </a:p>
      </dgm:t>
    </dgm:pt>
    <dgm:pt modelId="{5E05FE37-9BAC-4015-A2C7-1078DDF7588F}">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Cost is $68 </a:t>
          </a:r>
        </a:p>
      </dgm:t>
    </dgm:pt>
    <dgm:pt modelId="{897A0570-3F08-4B52-86D5-DF4AF932429C}" type="parTrans" cxnId="{694F68AE-B323-40C8-B98A-C208B90DFEA0}">
      <dgm:prSet/>
      <dgm:spPr/>
      <dgm:t>
        <a:bodyPr/>
        <a:lstStyle/>
        <a:p>
          <a:endParaRPr lang="en-US"/>
        </a:p>
      </dgm:t>
    </dgm:pt>
    <dgm:pt modelId="{B6A233BA-44EE-415D-AFCC-63321BD108AE}" type="sibTrans" cxnId="{694F68AE-B323-40C8-B98A-C208B90DFEA0}">
      <dgm:prSet/>
      <dgm:spPr/>
      <dgm:t>
        <a:bodyPr/>
        <a:lstStyle/>
        <a:p>
          <a:endParaRPr lang="en-US"/>
        </a:p>
      </dgm:t>
    </dgm:pt>
    <dgm:pt modelId="{6999E5C3-1C46-48CE-B582-7F42F0D90C91}">
      <dgm:prSet/>
      <dgm:spPr/>
      <dgm:t>
        <a:bodyPr/>
        <a:lstStyle/>
        <a:p>
          <a:pPr>
            <a:lnSpc>
              <a:spcPct val="100000"/>
            </a:lnSpc>
          </a:pPr>
          <a:r>
            <a:rPr lang="en-US"/>
            <a:t>Additional fee for late registration</a:t>
          </a:r>
        </a:p>
      </dgm:t>
    </dgm:pt>
    <dgm:pt modelId="{69521826-29A9-48DB-BBFF-AA7AF4B3C902}" type="parTrans" cxnId="{EB02F446-1F0F-4EEB-ADE2-AC2D23830294}">
      <dgm:prSet/>
      <dgm:spPr/>
      <dgm:t>
        <a:bodyPr/>
        <a:lstStyle/>
        <a:p>
          <a:endParaRPr lang="en-US"/>
        </a:p>
      </dgm:t>
    </dgm:pt>
    <dgm:pt modelId="{623597B6-FE70-4C42-AFEB-354A411D3B99}" type="sibTrans" cxnId="{EB02F446-1F0F-4EEB-ADE2-AC2D23830294}">
      <dgm:prSet/>
      <dgm:spPr/>
      <dgm:t>
        <a:bodyPr/>
        <a:lstStyle/>
        <a:p>
          <a:endParaRPr lang="en-US"/>
        </a:p>
      </dgm:t>
    </dgm:pt>
    <dgm:pt modelId="{8518A02A-93E6-4345-9425-BDC13F3D8662}">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2 Sections: Evidence Based Reading &amp; Writing and Math </a:t>
          </a:r>
        </a:p>
      </dgm:t>
    </dgm:pt>
    <dgm:pt modelId="{07FD2752-1938-44D9-9E28-8357277F2D90}" type="parTrans" cxnId="{D2880E53-84F8-4F65-B22D-2AF45DCBEBC7}">
      <dgm:prSet/>
      <dgm:spPr/>
      <dgm:t>
        <a:bodyPr/>
        <a:lstStyle/>
        <a:p>
          <a:endParaRPr lang="en-US"/>
        </a:p>
      </dgm:t>
    </dgm:pt>
    <dgm:pt modelId="{6472B290-E969-4752-8FFF-E6603158F2B4}" type="sibTrans" cxnId="{D2880E53-84F8-4F65-B22D-2AF45DCBEBC7}">
      <dgm:prSet/>
      <dgm:spPr/>
      <dgm:t>
        <a:bodyPr/>
        <a:lstStyle/>
        <a:p>
          <a:endParaRPr lang="en-US"/>
        </a:p>
      </dgm:t>
    </dgm:pt>
    <dgm:pt modelId="{C850047B-4F1C-44F9-85C1-1D59DC576F51}">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a:t>Test code center # is 100254</a:t>
          </a:r>
        </a:p>
      </dgm:t>
    </dgm:pt>
    <dgm:pt modelId="{22679D1D-4EA7-403A-979B-F3675F9D8F91}" type="parTrans" cxnId="{E9890DC3-521A-4502-9283-478266997C45}">
      <dgm:prSet/>
      <dgm:spPr/>
      <dgm:t>
        <a:bodyPr/>
        <a:lstStyle/>
        <a:p>
          <a:endParaRPr lang="en-US"/>
        </a:p>
      </dgm:t>
    </dgm:pt>
    <dgm:pt modelId="{483A5388-A136-4DBD-BCB5-0D1D0913FE4F}" type="sibTrans" cxnId="{E9890DC3-521A-4502-9283-478266997C45}">
      <dgm:prSet/>
      <dgm:spPr/>
      <dgm:t>
        <a:bodyPr/>
        <a:lstStyle/>
        <a:p>
          <a:endParaRPr lang="en-US"/>
        </a:p>
      </dgm:t>
    </dgm:pt>
    <dgm:pt modelId="{C70D1069-9F9C-465E-B5AC-51C435BD50F9}">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Will offer a FREE SAT School Day test for ALL Juniors in March; Seniors took on Oct 22nd</a:t>
          </a:r>
        </a:p>
      </dgm:t>
    </dgm:pt>
    <dgm:pt modelId="{40AF25F9-CD46-4335-8E87-6638EBDB1F5B}" type="parTrans" cxnId="{63F0ABBF-C7AB-4292-87CC-067037591704}">
      <dgm:prSet/>
      <dgm:spPr/>
      <dgm:t>
        <a:bodyPr/>
        <a:lstStyle/>
        <a:p>
          <a:endParaRPr lang="en-US"/>
        </a:p>
      </dgm:t>
    </dgm:pt>
    <dgm:pt modelId="{37D4F0B6-8165-4B9B-BBD0-E55C5CAD777C}" type="sibTrans" cxnId="{63F0ABBF-C7AB-4292-87CC-067037591704}">
      <dgm:prSet/>
      <dgm:spPr/>
      <dgm:t>
        <a:bodyPr/>
        <a:lstStyle/>
        <a:p>
          <a:endParaRPr lang="en-US"/>
        </a:p>
      </dgm:t>
    </dgm:pt>
    <dgm:pt modelId="{0A199937-54A0-4BD1-A941-F764E060A3D9}" type="pres">
      <dgm:prSet presAssocID="{4A40A4CA-2217-48BD-BE78-0E7553D6C01C}" presName="linear" presStyleCnt="0">
        <dgm:presLayoutVars>
          <dgm:animLvl val="lvl"/>
          <dgm:resizeHandles val="exact"/>
        </dgm:presLayoutVars>
      </dgm:prSet>
      <dgm:spPr/>
    </dgm:pt>
    <dgm:pt modelId="{02570181-7689-4710-B09D-6AEF3A5E0624}" type="pres">
      <dgm:prSet presAssocID="{62B20E70-654A-488E-AD0E-5F98BB6C8C20}" presName="parentText" presStyleLbl="node1" presStyleIdx="0" presStyleCnt="6">
        <dgm:presLayoutVars>
          <dgm:chMax val="0"/>
          <dgm:bulletEnabled val="1"/>
        </dgm:presLayoutVars>
      </dgm:prSet>
      <dgm:spPr/>
    </dgm:pt>
    <dgm:pt modelId="{701E9CC4-DF86-49CE-95E6-3DD5948C0745}" type="pres">
      <dgm:prSet presAssocID="{B7F1B3DB-7420-4A0C-B80D-64D8C5AAC713}" presName="spacer" presStyleCnt="0"/>
      <dgm:spPr/>
    </dgm:pt>
    <dgm:pt modelId="{1FED1454-E53D-4CA9-985A-19099543F2E4}" type="pres">
      <dgm:prSet presAssocID="{8111C2E2-6EDF-4757-9E69-D3E8087864F8}" presName="parentText" presStyleLbl="node1" presStyleIdx="1" presStyleCnt="6">
        <dgm:presLayoutVars>
          <dgm:chMax val="0"/>
          <dgm:bulletEnabled val="1"/>
        </dgm:presLayoutVars>
      </dgm:prSet>
      <dgm:spPr/>
    </dgm:pt>
    <dgm:pt modelId="{30F8EF03-B242-4252-95B9-9556185EF0FC}" type="pres">
      <dgm:prSet presAssocID="{41AA6FFD-C48F-4BFD-A0DA-F5AA623A2B0F}" presName="spacer" presStyleCnt="0"/>
      <dgm:spPr/>
    </dgm:pt>
    <dgm:pt modelId="{805D9155-6F5C-4B20-AF76-5BC029713225}" type="pres">
      <dgm:prSet presAssocID="{5E05FE37-9BAC-4015-A2C7-1078DDF7588F}" presName="parentText" presStyleLbl="node1" presStyleIdx="2" presStyleCnt="6">
        <dgm:presLayoutVars>
          <dgm:chMax val="0"/>
          <dgm:bulletEnabled val="1"/>
        </dgm:presLayoutVars>
      </dgm:prSet>
      <dgm:spPr/>
    </dgm:pt>
    <dgm:pt modelId="{0AC990DB-447A-4A0F-A753-6EB1F1331C96}" type="pres">
      <dgm:prSet presAssocID="{5E05FE37-9BAC-4015-A2C7-1078DDF7588F}" presName="childText" presStyleLbl="revTx" presStyleIdx="0" presStyleCnt="1">
        <dgm:presLayoutVars>
          <dgm:bulletEnabled val="1"/>
        </dgm:presLayoutVars>
      </dgm:prSet>
      <dgm:spPr/>
    </dgm:pt>
    <dgm:pt modelId="{770706F0-484C-4DAA-9804-CC919CC084D6}" type="pres">
      <dgm:prSet presAssocID="{8518A02A-93E6-4345-9425-BDC13F3D8662}" presName="parentText" presStyleLbl="node1" presStyleIdx="3" presStyleCnt="6">
        <dgm:presLayoutVars>
          <dgm:chMax val="0"/>
          <dgm:bulletEnabled val="1"/>
        </dgm:presLayoutVars>
      </dgm:prSet>
      <dgm:spPr/>
    </dgm:pt>
    <dgm:pt modelId="{E57EA75C-0D58-45EF-893C-43EE75053C06}" type="pres">
      <dgm:prSet presAssocID="{6472B290-E969-4752-8FFF-E6603158F2B4}" presName="spacer" presStyleCnt="0"/>
      <dgm:spPr/>
    </dgm:pt>
    <dgm:pt modelId="{5267A1CA-6455-48E4-9469-89D7DB286922}" type="pres">
      <dgm:prSet presAssocID="{C850047B-4F1C-44F9-85C1-1D59DC576F51}" presName="parentText" presStyleLbl="node1" presStyleIdx="4" presStyleCnt="6">
        <dgm:presLayoutVars>
          <dgm:chMax val="0"/>
          <dgm:bulletEnabled val="1"/>
        </dgm:presLayoutVars>
      </dgm:prSet>
      <dgm:spPr/>
    </dgm:pt>
    <dgm:pt modelId="{EE54C456-5D5E-4FD9-9F11-4664E39960E7}" type="pres">
      <dgm:prSet presAssocID="{483A5388-A136-4DBD-BCB5-0D1D0913FE4F}" presName="spacer" presStyleCnt="0"/>
      <dgm:spPr/>
    </dgm:pt>
    <dgm:pt modelId="{1BA98615-1B07-4AF6-8951-617BBAD88115}" type="pres">
      <dgm:prSet presAssocID="{C70D1069-9F9C-465E-B5AC-51C435BD50F9}" presName="parentText" presStyleLbl="node1" presStyleIdx="5" presStyleCnt="6">
        <dgm:presLayoutVars>
          <dgm:chMax val="0"/>
          <dgm:bulletEnabled val="1"/>
        </dgm:presLayoutVars>
      </dgm:prSet>
      <dgm:spPr/>
    </dgm:pt>
  </dgm:ptLst>
  <dgm:cxnLst>
    <dgm:cxn modelId="{CBC69B06-8697-4222-891C-FAA2FC67BE20}" type="presOf" srcId="{8111C2E2-6EDF-4757-9E69-D3E8087864F8}" destId="{1FED1454-E53D-4CA9-985A-19099543F2E4}" srcOrd="0" destOrd="0" presId="urn:microsoft.com/office/officeart/2005/8/layout/vList2"/>
    <dgm:cxn modelId="{EB02F446-1F0F-4EEB-ADE2-AC2D23830294}" srcId="{5E05FE37-9BAC-4015-A2C7-1078DDF7588F}" destId="{6999E5C3-1C46-48CE-B582-7F42F0D90C91}" srcOrd="0" destOrd="0" parTransId="{69521826-29A9-48DB-BBFF-AA7AF4B3C902}" sibTransId="{623597B6-FE70-4C42-AFEB-354A411D3B99}"/>
    <dgm:cxn modelId="{111EC369-F9A2-462E-888D-BFC77609CB14}" type="presOf" srcId="{C850047B-4F1C-44F9-85C1-1D59DC576F51}" destId="{5267A1CA-6455-48E4-9469-89D7DB286922}" srcOrd="0" destOrd="0" presId="urn:microsoft.com/office/officeart/2005/8/layout/vList2"/>
    <dgm:cxn modelId="{D2880E53-84F8-4F65-B22D-2AF45DCBEBC7}" srcId="{4A40A4CA-2217-48BD-BE78-0E7553D6C01C}" destId="{8518A02A-93E6-4345-9425-BDC13F3D8662}" srcOrd="3" destOrd="0" parTransId="{07FD2752-1938-44D9-9E28-8357277F2D90}" sibTransId="{6472B290-E969-4752-8FFF-E6603158F2B4}"/>
    <dgm:cxn modelId="{A6CBB57A-F2D8-4F48-9647-4FA85DCDAA31}" type="presOf" srcId="{5E05FE37-9BAC-4015-A2C7-1078DDF7588F}" destId="{805D9155-6F5C-4B20-AF76-5BC029713225}" srcOrd="0" destOrd="0" presId="urn:microsoft.com/office/officeart/2005/8/layout/vList2"/>
    <dgm:cxn modelId="{5814DC9D-57EC-4A96-BC61-534FC70F80F6}" type="presOf" srcId="{62B20E70-654A-488E-AD0E-5F98BB6C8C20}" destId="{02570181-7689-4710-B09D-6AEF3A5E0624}" srcOrd="0" destOrd="0" presId="urn:microsoft.com/office/officeart/2005/8/layout/vList2"/>
    <dgm:cxn modelId="{837C449F-0184-4F00-BAAB-D753DEE783D2}" type="presOf" srcId="{4A40A4CA-2217-48BD-BE78-0E7553D6C01C}" destId="{0A199937-54A0-4BD1-A941-F764E060A3D9}" srcOrd="0" destOrd="0" presId="urn:microsoft.com/office/officeart/2005/8/layout/vList2"/>
    <dgm:cxn modelId="{694F68AE-B323-40C8-B98A-C208B90DFEA0}" srcId="{4A40A4CA-2217-48BD-BE78-0E7553D6C01C}" destId="{5E05FE37-9BAC-4015-A2C7-1078DDF7588F}" srcOrd="2" destOrd="0" parTransId="{897A0570-3F08-4B52-86D5-DF4AF932429C}" sibTransId="{B6A233BA-44EE-415D-AFCC-63321BD108AE}"/>
    <dgm:cxn modelId="{5F96A4B2-76FD-43B1-82C2-04235D6AF4FC}" type="presOf" srcId="{8518A02A-93E6-4345-9425-BDC13F3D8662}" destId="{770706F0-484C-4DAA-9804-CC919CC084D6}" srcOrd="0" destOrd="0" presId="urn:microsoft.com/office/officeart/2005/8/layout/vList2"/>
    <dgm:cxn modelId="{F31EB1B6-4BB9-4AA3-94BB-60899DE812F9}" type="presOf" srcId="{6999E5C3-1C46-48CE-B582-7F42F0D90C91}" destId="{0AC990DB-447A-4A0F-A753-6EB1F1331C96}" srcOrd="0" destOrd="0" presId="urn:microsoft.com/office/officeart/2005/8/layout/vList2"/>
    <dgm:cxn modelId="{B452E3BE-1CF1-4B9B-ADB1-0DCAF66509B9}" type="presOf" srcId="{C70D1069-9F9C-465E-B5AC-51C435BD50F9}" destId="{1BA98615-1B07-4AF6-8951-617BBAD88115}" srcOrd="0" destOrd="0" presId="urn:microsoft.com/office/officeart/2005/8/layout/vList2"/>
    <dgm:cxn modelId="{63F0ABBF-C7AB-4292-87CC-067037591704}" srcId="{4A40A4CA-2217-48BD-BE78-0E7553D6C01C}" destId="{C70D1069-9F9C-465E-B5AC-51C435BD50F9}" srcOrd="5" destOrd="0" parTransId="{40AF25F9-CD46-4335-8E87-6638EBDB1F5B}" sibTransId="{37D4F0B6-8165-4B9B-BBD0-E55C5CAD777C}"/>
    <dgm:cxn modelId="{E9890DC3-521A-4502-9283-478266997C45}" srcId="{4A40A4CA-2217-48BD-BE78-0E7553D6C01C}" destId="{C850047B-4F1C-44F9-85C1-1D59DC576F51}" srcOrd="4" destOrd="0" parTransId="{22679D1D-4EA7-403A-979B-F3675F9D8F91}" sibTransId="{483A5388-A136-4DBD-BCB5-0D1D0913FE4F}"/>
    <dgm:cxn modelId="{4EEB82CB-2C89-4999-B8CF-CA38EE1867A5}" srcId="{4A40A4CA-2217-48BD-BE78-0E7553D6C01C}" destId="{8111C2E2-6EDF-4757-9E69-D3E8087864F8}" srcOrd="1" destOrd="0" parTransId="{B92AD7FD-018C-4377-8161-45FF902537DF}" sibTransId="{41AA6FFD-C48F-4BFD-A0DA-F5AA623A2B0F}"/>
    <dgm:cxn modelId="{FCA49BD5-DFEF-4599-A857-59CA81DA0112}" srcId="{4A40A4CA-2217-48BD-BE78-0E7553D6C01C}" destId="{62B20E70-654A-488E-AD0E-5F98BB6C8C20}" srcOrd="0" destOrd="0" parTransId="{3994FF2A-AE83-47F7-A1BC-960C839F4723}" sibTransId="{B7F1B3DB-7420-4A0C-B80D-64D8C5AAC713}"/>
    <dgm:cxn modelId="{08E52B35-E07A-4A55-B429-2CADFF51807F}" type="presParOf" srcId="{0A199937-54A0-4BD1-A941-F764E060A3D9}" destId="{02570181-7689-4710-B09D-6AEF3A5E0624}" srcOrd="0" destOrd="0" presId="urn:microsoft.com/office/officeart/2005/8/layout/vList2"/>
    <dgm:cxn modelId="{2873DAAA-843C-4C77-BB8E-5C86599BBE35}" type="presParOf" srcId="{0A199937-54A0-4BD1-A941-F764E060A3D9}" destId="{701E9CC4-DF86-49CE-95E6-3DD5948C0745}" srcOrd="1" destOrd="0" presId="urn:microsoft.com/office/officeart/2005/8/layout/vList2"/>
    <dgm:cxn modelId="{303D57DD-7E92-4943-B6D9-453DA1A9C997}" type="presParOf" srcId="{0A199937-54A0-4BD1-A941-F764E060A3D9}" destId="{1FED1454-E53D-4CA9-985A-19099543F2E4}" srcOrd="2" destOrd="0" presId="urn:microsoft.com/office/officeart/2005/8/layout/vList2"/>
    <dgm:cxn modelId="{3CC696B6-7CB8-451C-9A24-76F914F49629}" type="presParOf" srcId="{0A199937-54A0-4BD1-A941-F764E060A3D9}" destId="{30F8EF03-B242-4252-95B9-9556185EF0FC}" srcOrd="3" destOrd="0" presId="urn:microsoft.com/office/officeart/2005/8/layout/vList2"/>
    <dgm:cxn modelId="{2910D38C-8D0B-4C17-975D-A7119439735E}" type="presParOf" srcId="{0A199937-54A0-4BD1-A941-F764E060A3D9}" destId="{805D9155-6F5C-4B20-AF76-5BC029713225}" srcOrd="4" destOrd="0" presId="urn:microsoft.com/office/officeart/2005/8/layout/vList2"/>
    <dgm:cxn modelId="{078FAC64-7A4D-4978-9B7C-1C5DB09012D6}" type="presParOf" srcId="{0A199937-54A0-4BD1-A941-F764E060A3D9}" destId="{0AC990DB-447A-4A0F-A753-6EB1F1331C96}" srcOrd="5" destOrd="0" presId="urn:microsoft.com/office/officeart/2005/8/layout/vList2"/>
    <dgm:cxn modelId="{4A3B1E98-B145-459E-8C5D-B24A569D24D6}" type="presParOf" srcId="{0A199937-54A0-4BD1-A941-F764E060A3D9}" destId="{770706F0-484C-4DAA-9804-CC919CC084D6}" srcOrd="6" destOrd="0" presId="urn:microsoft.com/office/officeart/2005/8/layout/vList2"/>
    <dgm:cxn modelId="{D4FCF6AD-8964-4AC9-AA26-4A0E4B00FB0E}" type="presParOf" srcId="{0A199937-54A0-4BD1-A941-F764E060A3D9}" destId="{E57EA75C-0D58-45EF-893C-43EE75053C06}" srcOrd="7" destOrd="0" presId="urn:microsoft.com/office/officeart/2005/8/layout/vList2"/>
    <dgm:cxn modelId="{19D4879C-2A25-41BF-9F61-12EDB1DD1579}" type="presParOf" srcId="{0A199937-54A0-4BD1-A941-F764E060A3D9}" destId="{5267A1CA-6455-48E4-9469-89D7DB286922}" srcOrd="8" destOrd="0" presId="urn:microsoft.com/office/officeart/2005/8/layout/vList2"/>
    <dgm:cxn modelId="{7B483A1D-4A74-4CE3-9685-D2662512D4FF}" type="presParOf" srcId="{0A199937-54A0-4BD1-A941-F764E060A3D9}" destId="{EE54C456-5D5E-4FD9-9F11-4664E39960E7}" srcOrd="9" destOrd="0" presId="urn:microsoft.com/office/officeart/2005/8/layout/vList2"/>
    <dgm:cxn modelId="{5212A729-1788-46CA-8A89-FE64A7471094}" type="presParOf" srcId="{0A199937-54A0-4BD1-A941-F764E060A3D9}" destId="{1BA98615-1B07-4AF6-8951-617BBAD8811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C714EF-D939-4F62-979E-0B4898CC22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A6474E-7E84-43C1-801A-EF22028283D5}">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a:t>Online registration </a:t>
          </a:r>
        </a:p>
      </dgm:t>
    </dgm:pt>
    <dgm:pt modelId="{5972BAFB-4A15-40E1-9E67-32FE2779968B}" type="parTrans" cxnId="{FCE9E5C5-442F-49DC-A70A-90EA1235D84B}">
      <dgm:prSet/>
      <dgm:spPr/>
      <dgm:t>
        <a:bodyPr/>
        <a:lstStyle/>
        <a:p>
          <a:endParaRPr lang="en-US"/>
        </a:p>
      </dgm:t>
    </dgm:pt>
    <dgm:pt modelId="{89827CDA-1B0E-45FD-A35E-BB59F93B740A}" type="sibTrans" cxnId="{FCE9E5C5-442F-49DC-A70A-90EA1235D84B}">
      <dgm:prSet/>
      <dgm:spPr/>
      <dgm:t>
        <a:bodyPr/>
        <a:lstStyle/>
        <a:p>
          <a:endParaRPr lang="en-US"/>
        </a:p>
      </dgm:t>
    </dgm:pt>
    <dgm:pt modelId="{773E7CBE-244C-461A-A575-679308F5B3F3}">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a:hlinkClick xmlns:r="http://schemas.openxmlformats.org/officeDocument/2006/relationships" r:id="rId1"/>
            </a:rPr>
            <a:t>www.actstudent.org</a:t>
          </a:r>
          <a:endParaRPr lang="en-US"/>
        </a:p>
      </dgm:t>
    </dgm:pt>
    <dgm:pt modelId="{CA6532B1-7B0B-408A-89DA-3E4B79F183B6}" type="parTrans" cxnId="{0AA0AEE5-5FA8-4435-B716-7C3AC0BBCD90}">
      <dgm:prSet/>
      <dgm:spPr/>
      <dgm:t>
        <a:bodyPr/>
        <a:lstStyle/>
        <a:p>
          <a:endParaRPr lang="en-US"/>
        </a:p>
      </dgm:t>
    </dgm:pt>
    <dgm:pt modelId="{19DE6916-0319-44F7-98A0-BF82F65FA050}" type="sibTrans" cxnId="{0AA0AEE5-5FA8-4435-B716-7C3AC0BBCD90}">
      <dgm:prSet/>
      <dgm:spPr/>
      <dgm:t>
        <a:bodyPr/>
        <a:lstStyle/>
        <a:p>
          <a:endParaRPr lang="en-US"/>
        </a:p>
      </dgm:t>
    </dgm:pt>
    <dgm:pt modelId="{C3BD02DD-ECC9-41C5-8097-16D2EADD0765}">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Cost is $69 for the ACT (No Writing) </a:t>
          </a:r>
        </a:p>
      </dgm:t>
    </dgm:pt>
    <dgm:pt modelId="{71BC4263-B740-4009-9DDF-8EF6986BB9A5}" type="parTrans" cxnId="{550340BF-1A45-4DD2-B135-3D27E3174CC8}">
      <dgm:prSet/>
      <dgm:spPr/>
      <dgm:t>
        <a:bodyPr/>
        <a:lstStyle/>
        <a:p>
          <a:endParaRPr lang="en-US"/>
        </a:p>
      </dgm:t>
    </dgm:pt>
    <dgm:pt modelId="{9455B87C-EE80-4C3F-8953-D44A705E7909}" type="sibTrans" cxnId="{550340BF-1A45-4DD2-B135-3D27E3174CC8}">
      <dgm:prSet/>
      <dgm:spPr/>
      <dgm:t>
        <a:bodyPr/>
        <a:lstStyle/>
        <a:p>
          <a:endParaRPr lang="en-US"/>
        </a:p>
      </dgm:t>
    </dgm:pt>
    <dgm:pt modelId="{8EDBDBF7-D260-4273-8689-5E3D21CF2067}">
      <dgm:prSet/>
      <dgm:spPr/>
      <dgm:t>
        <a:bodyPr/>
        <a:lstStyle/>
        <a:p>
          <a:pPr>
            <a:lnSpc>
              <a:spcPct val="100000"/>
            </a:lnSpc>
          </a:pPr>
          <a:r>
            <a:rPr lang="en-US" dirty="0"/>
            <a:t>$94.00 for the ACT Plus Writing </a:t>
          </a:r>
        </a:p>
      </dgm:t>
    </dgm:pt>
    <dgm:pt modelId="{7A76936C-1052-44D0-B8CC-B3194A596040}" type="parTrans" cxnId="{B35F93B1-BAE6-4542-A1DB-28A4F12870AA}">
      <dgm:prSet/>
      <dgm:spPr/>
      <dgm:t>
        <a:bodyPr/>
        <a:lstStyle/>
        <a:p>
          <a:endParaRPr lang="en-US"/>
        </a:p>
      </dgm:t>
    </dgm:pt>
    <dgm:pt modelId="{9C0FEAF3-5131-49C0-B5BC-5F8F170A8510}" type="sibTrans" cxnId="{B35F93B1-BAE6-4542-A1DB-28A4F12870AA}">
      <dgm:prSet/>
      <dgm:spPr/>
      <dgm:t>
        <a:bodyPr/>
        <a:lstStyle/>
        <a:p>
          <a:endParaRPr lang="en-US"/>
        </a:p>
      </dgm:t>
    </dgm:pt>
    <dgm:pt modelId="{A5FC47A6-A246-4027-9707-FCDD3480D3F8}">
      <dgm:prSet/>
      <dgm:spPr/>
      <dgm:t>
        <a:bodyPr/>
        <a:lstStyle/>
        <a:p>
          <a:pPr>
            <a:lnSpc>
              <a:spcPct val="100000"/>
            </a:lnSpc>
          </a:pPr>
          <a:r>
            <a:rPr lang="en-US" dirty="0"/>
            <a:t>Additional fee for late registration</a:t>
          </a:r>
        </a:p>
      </dgm:t>
    </dgm:pt>
    <dgm:pt modelId="{C3498E5D-FD1F-43D6-A825-8C06876AB105}" type="parTrans" cxnId="{CB4C79FC-4799-476A-8116-FB28FFA5EF3A}">
      <dgm:prSet/>
      <dgm:spPr/>
      <dgm:t>
        <a:bodyPr/>
        <a:lstStyle/>
        <a:p>
          <a:endParaRPr lang="en-US"/>
        </a:p>
      </dgm:t>
    </dgm:pt>
    <dgm:pt modelId="{1F330B52-DB5A-45A9-92C8-383197319996}" type="sibTrans" cxnId="{CB4C79FC-4799-476A-8116-FB28FFA5EF3A}">
      <dgm:prSet/>
      <dgm:spPr/>
      <dgm:t>
        <a:bodyPr/>
        <a:lstStyle/>
        <a:p>
          <a:endParaRPr lang="en-US"/>
        </a:p>
      </dgm:t>
    </dgm:pt>
    <dgm:pt modelId="{F2EFF72C-7975-46F9-9CE8-8F714ABA1C42}">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4 sections: Reading, English, Math, Science (</a:t>
          </a:r>
          <a:r>
            <a:rPr lang="en-US"/>
            <a:t>going optional 2025)</a:t>
          </a:r>
          <a:endParaRPr lang="en-US" dirty="0"/>
        </a:p>
      </dgm:t>
    </dgm:pt>
    <dgm:pt modelId="{7CE93888-54BB-4DFD-98FE-1A2802F49789}" type="parTrans" cxnId="{8D306D11-E957-4E1E-955B-BCD146849D2C}">
      <dgm:prSet/>
      <dgm:spPr/>
      <dgm:t>
        <a:bodyPr/>
        <a:lstStyle/>
        <a:p>
          <a:endParaRPr lang="en-US"/>
        </a:p>
      </dgm:t>
    </dgm:pt>
    <dgm:pt modelId="{3BECA820-2FD4-4F3E-B7B6-41DE581389C6}" type="sibTrans" cxnId="{8D306D11-E957-4E1E-955B-BCD146849D2C}">
      <dgm:prSet/>
      <dgm:spPr/>
      <dgm:t>
        <a:bodyPr/>
        <a:lstStyle/>
        <a:p>
          <a:endParaRPr lang="en-US"/>
        </a:p>
      </dgm:t>
    </dgm:pt>
    <dgm:pt modelId="{12CD5BC2-81FB-4514-B4B5-AB12E04F6852}">
      <dgm:prSet>
        <dgm:style>
          <a:lnRef idx="2">
            <a:schemeClr val="accent2"/>
          </a:lnRef>
          <a:fillRef idx="1">
            <a:schemeClr val="lt1"/>
          </a:fillRef>
          <a:effectRef idx="0">
            <a:schemeClr val="accent2"/>
          </a:effectRef>
          <a:fontRef idx="minor">
            <a:schemeClr val="dk1"/>
          </a:fontRef>
        </dgm:style>
      </dgm:prSet>
      <dgm:spPr/>
      <dgm:t>
        <a:bodyPr/>
        <a:lstStyle/>
        <a:p>
          <a:pPr>
            <a:lnSpc>
              <a:spcPct val="100000"/>
            </a:lnSpc>
          </a:pPr>
          <a:r>
            <a:rPr lang="en-US" dirty="0"/>
            <a:t>Test code center # is 100254.</a:t>
          </a:r>
        </a:p>
      </dgm:t>
    </dgm:pt>
    <dgm:pt modelId="{AFFFB12A-625C-4D9A-8EF0-D272FF2C2F43}" type="parTrans" cxnId="{8A0E91EB-62AD-46F0-AAB7-DD5F6C04B55B}">
      <dgm:prSet/>
      <dgm:spPr/>
      <dgm:t>
        <a:bodyPr/>
        <a:lstStyle/>
        <a:p>
          <a:endParaRPr lang="en-US"/>
        </a:p>
      </dgm:t>
    </dgm:pt>
    <dgm:pt modelId="{99982C1C-C065-4BCB-AEC0-14FCBFA1211C}" type="sibTrans" cxnId="{8A0E91EB-62AD-46F0-AAB7-DD5F6C04B55B}">
      <dgm:prSet/>
      <dgm:spPr/>
      <dgm:t>
        <a:bodyPr/>
        <a:lstStyle/>
        <a:p>
          <a:endParaRPr lang="en-US"/>
        </a:p>
      </dgm:t>
    </dgm:pt>
    <dgm:pt modelId="{2D1C2240-EBC0-4A7F-95A6-0F667E12EEC1}" type="pres">
      <dgm:prSet presAssocID="{1AC714EF-D939-4F62-979E-0B4898CC22E5}" presName="linear" presStyleCnt="0">
        <dgm:presLayoutVars>
          <dgm:animLvl val="lvl"/>
          <dgm:resizeHandles val="exact"/>
        </dgm:presLayoutVars>
      </dgm:prSet>
      <dgm:spPr/>
    </dgm:pt>
    <dgm:pt modelId="{2C6BA81C-4A66-4D21-8F7F-282E1A5C203B}" type="pres">
      <dgm:prSet presAssocID="{A5A6474E-7E84-43C1-801A-EF22028283D5}" presName="parentText" presStyleLbl="node1" presStyleIdx="0" presStyleCnt="5">
        <dgm:presLayoutVars>
          <dgm:chMax val="0"/>
          <dgm:bulletEnabled val="1"/>
        </dgm:presLayoutVars>
      </dgm:prSet>
      <dgm:spPr/>
    </dgm:pt>
    <dgm:pt modelId="{9D59F2DF-C987-4543-AEF6-BBF0388EEF8A}" type="pres">
      <dgm:prSet presAssocID="{89827CDA-1B0E-45FD-A35E-BB59F93B740A}" presName="spacer" presStyleCnt="0"/>
      <dgm:spPr/>
    </dgm:pt>
    <dgm:pt modelId="{503E4FEC-EDC5-4049-AE83-86EF2277157D}" type="pres">
      <dgm:prSet presAssocID="{773E7CBE-244C-461A-A575-679308F5B3F3}" presName="parentText" presStyleLbl="node1" presStyleIdx="1" presStyleCnt="5">
        <dgm:presLayoutVars>
          <dgm:chMax val="0"/>
          <dgm:bulletEnabled val="1"/>
        </dgm:presLayoutVars>
      </dgm:prSet>
      <dgm:spPr/>
    </dgm:pt>
    <dgm:pt modelId="{EBBBCF2B-B1DB-4F17-A2C6-F9652B547033}" type="pres">
      <dgm:prSet presAssocID="{19DE6916-0319-44F7-98A0-BF82F65FA050}" presName="spacer" presStyleCnt="0"/>
      <dgm:spPr/>
    </dgm:pt>
    <dgm:pt modelId="{0CC15854-ABA4-41D0-8970-F2356190B6D0}" type="pres">
      <dgm:prSet presAssocID="{C3BD02DD-ECC9-41C5-8097-16D2EADD0765}" presName="parentText" presStyleLbl="node1" presStyleIdx="2" presStyleCnt="5">
        <dgm:presLayoutVars>
          <dgm:chMax val="0"/>
          <dgm:bulletEnabled val="1"/>
        </dgm:presLayoutVars>
      </dgm:prSet>
      <dgm:spPr/>
    </dgm:pt>
    <dgm:pt modelId="{90A529A2-51F1-4382-83A6-8EA87C515181}" type="pres">
      <dgm:prSet presAssocID="{C3BD02DD-ECC9-41C5-8097-16D2EADD0765}" presName="childText" presStyleLbl="revTx" presStyleIdx="0" presStyleCnt="1">
        <dgm:presLayoutVars>
          <dgm:bulletEnabled val="1"/>
        </dgm:presLayoutVars>
      </dgm:prSet>
      <dgm:spPr/>
    </dgm:pt>
    <dgm:pt modelId="{36B451EF-30BE-4EF6-AF30-2E7CC2E4CA4B}" type="pres">
      <dgm:prSet presAssocID="{F2EFF72C-7975-46F9-9CE8-8F714ABA1C42}" presName="parentText" presStyleLbl="node1" presStyleIdx="3" presStyleCnt="5">
        <dgm:presLayoutVars>
          <dgm:chMax val="0"/>
          <dgm:bulletEnabled val="1"/>
        </dgm:presLayoutVars>
      </dgm:prSet>
      <dgm:spPr/>
    </dgm:pt>
    <dgm:pt modelId="{224B001F-05AC-4B84-9CCB-32AEDA9F505A}" type="pres">
      <dgm:prSet presAssocID="{3BECA820-2FD4-4F3E-B7B6-41DE581389C6}" presName="spacer" presStyleCnt="0"/>
      <dgm:spPr/>
    </dgm:pt>
    <dgm:pt modelId="{584B2DCA-E845-43E8-B479-1F9D9FF7F526}" type="pres">
      <dgm:prSet presAssocID="{12CD5BC2-81FB-4514-B4B5-AB12E04F6852}" presName="parentText" presStyleLbl="node1" presStyleIdx="4" presStyleCnt="5">
        <dgm:presLayoutVars>
          <dgm:chMax val="0"/>
          <dgm:bulletEnabled val="1"/>
        </dgm:presLayoutVars>
      </dgm:prSet>
      <dgm:spPr/>
    </dgm:pt>
  </dgm:ptLst>
  <dgm:cxnLst>
    <dgm:cxn modelId="{9462EA10-91C8-468D-9E7C-BC214631DBA2}" type="presOf" srcId="{8EDBDBF7-D260-4273-8689-5E3D21CF2067}" destId="{90A529A2-51F1-4382-83A6-8EA87C515181}" srcOrd="0" destOrd="0" presId="urn:microsoft.com/office/officeart/2005/8/layout/vList2"/>
    <dgm:cxn modelId="{8D306D11-E957-4E1E-955B-BCD146849D2C}" srcId="{1AC714EF-D939-4F62-979E-0B4898CC22E5}" destId="{F2EFF72C-7975-46F9-9CE8-8F714ABA1C42}" srcOrd="3" destOrd="0" parTransId="{7CE93888-54BB-4DFD-98FE-1A2802F49789}" sibTransId="{3BECA820-2FD4-4F3E-B7B6-41DE581389C6}"/>
    <dgm:cxn modelId="{3157D31B-8F5C-4C6E-AB9B-A2F4147A8696}" type="presOf" srcId="{F2EFF72C-7975-46F9-9CE8-8F714ABA1C42}" destId="{36B451EF-30BE-4EF6-AF30-2E7CC2E4CA4B}" srcOrd="0" destOrd="0" presId="urn:microsoft.com/office/officeart/2005/8/layout/vList2"/>
    <dgm:cxn modelId="{0268347B-6B80-4F3E-BF03-F7A6F97E7FA2}" type="presOf" srcId="{1AC714EF-D939-4F62-979E-0B4898CC22E5}" destId="{2D1C2240-EBC0-4A7F-95A6-0F667E12EEC1}" srcOrd="0" destOrd="0" presId="urn:microsoft.com/office/officeart/2005/8/layout/vList2"/>
    <dgm:cxn modelId="{0F1E1296-8C20-4DD6-87F6-3E10B03AE5DB}" type="presOf" srcId="{A5A6474E-7E84-43C1-801A-EF22028283D5}" destId="{2C6BA81C-4A66-4D21-8F7F-282E1A5C203B}" srcOrd="0" destOrd="0" presId="urn:microsoft.com/office/officeart/2005/8/layout/vList2"/>
    <dgm:cxn modelId="{AE249096-6732-4406-9403-90DBE1F249A7}" type="presOf" srcId="{12CD5BC2-81FB-4514-B4B5-AB12E04F6852}" destId="{584B2DCA-E845-43E8-B479-1F9D9FF7F526}" srcOrd="0" destOrd="0" presId="urn:microsoft.com/office/officeart/2005/8/layout/vList2"/>
    <dgm:cxn modelId="{3648CC9F-A1E4-441C-B9F2-1EF2424636E9}" type="presOf" srcId="{A5FC47A6-A246-4027-9707-FCDD3480D3F8}" destId="{90A529A2-51F1-4382-83A6-8EA87C515181}" srcOrd="0" destOrd="1" presId="urn:microsoft.com/office/officeart/2005/8/layout/vList2"/>
    <dgm:cxn modelId="{B35F93B1-BAE6-4542-A1DB-28A4F12870AA}" srcId="{C3BD02DD-ECC9-41C5-8097-16D2EADD0765}" destId="{8EDBDBF7-D260-4273-8689-5E3D21CF2067}" srcOrd="0" destOrd="0" parTransId="{7A76936C-1052-44D0-B8CC-B3194A596040}" sibTransId="{9C0FEAF3-5131-49C0-B5BC-5F8F170A8510}"/>
    <dgm:cxn modelId="{550340BF-1A45-4DD2-B135-3D27E3174CC8}" srcId="{1AC714EF-D939-4F62-979E-0B4898CC22E5}" destId="{C3BD02DD-ECC9-41C5-8097-16D2EADD0765}" srcOrd="2" destOrd="0" parTransId="{71BC4263-B740-4009-9DDF-8EF6986BB9A5}" sibTransId="{9455B87C-EE80-4C3F-8953-D44A705E7909}"/>
    <dgm:cxn modelId="{FCE9E5C5-442F-49DC-A70A-90EA1235D84B}" srcId="{1AC714EF-D939-4F62-979E-0B4898CC22E5}" destId="{A5A6474E-7E84-43C1-801A-EF22028283D5}" srcOrd="0" destOrd="0" parTransId="{5972BAFB-4A15-40E1-9E67-32FE2779968B}" sibTransId="{89827CDA-1B0E-45FD-A35E-BB59F93B740A}"/>
    <dgm:cxn modelId="{3FB3D8D2-0F06-464B-A43D-E31A7B2337D8}" type="presOf" srcId="{773E7CBE-244C-461A-A575-679308F5B3F3}" destId="{503E4FEC-EDC5-4049-AE83-86EF2277157D}" srcOrd="0" destOrd="0" presId="urn:microsoft.com/office/officeart/2005/8/layout/vList2"/>
    <dgm:cxn modelId="{0AA0AEE5-5FA8-4435-B716-7C3AC0BBCD90}" srcId="{1AC714EF-D939-4F62-979E-0B4898CC22E5}" destId="{773E7CBE-244C-461A-A575-679308F5B3F3}" srcOrd="1" destOrd="0" parTransId="{CA6532B1-7B0B-408A-89DA-3E4B79F183B6}" sibTransId="{19DE6916-0319-44F7-98A0-BF82F65FA050}"/>
    <dgm:cxn modelId="{8A0E91EB-62AD-46F0-AAB7-DD5F6C04B55B}" srcId="{1AC714EF-D939-4F62-979E-0B4898CC22E5}" destId="{12CD5BC2-81FB-4514-B4B5-AB12E04F6852}" srcOrd="4" destOrd="0" parTransId="{AFFFB12A-625C-4D9A-8EF0-D272FF2C2F43}" sibTransId="{99982C1C-C065-4BCB-AEC0-14FCBFA1211C}"/>
    <dgm:cxn modelId="{FE83F6EF-2566-4A7E-ADBF-28EC1BDFEC4D}" type="presOf" srcId="{C3BD02DD-ECC9-41C5-8097-16D2EADD0765}" destId="{0CC15854-ABA4-41D0-8970-F2356190B6D0}" srcOrd="0" destOrd="0" presId="urn:microsoft.com/office/officeart/2005/8/layout/vList2"/>
    <dgm:cxn modelId="{CB4C79FC-4799-476A-8116-FB28FFA5EF3A}" srcId="{C3BD02DD-ECC9-41C5-8097-16D2EADD0765}" destId="{A5FC47A6-A246-4027-9707-FCDD3480D3F8}" srcOrd="1" destOrd="0" parTransId="{C3498E5D-FD1F-43D6-A825-8C06876AB105}" sibTransId="{1F330B52-DB5A-45A9-92C8-383197319996}"/>
    <dgm:cxn modelId="{4F9B247D-32E8-41AE-94C9-E0EC8D735B98}" type="presParOf" srcId="{2D1C2240-EBC0-4A7F-95A6-0F667E12EEC1}" destId="{2C6BA81C-4A66-4D21-8F7F-282E1A5C203B}" srcOrd="0" destOrd="0" presId="urn:microsoft.com/office/officeart/2005/8/layout/vList2"/>
    <dgm:cxn modelId="{92315046-C3FB-4C47-9A29-483987E2FBF2}" type="presParOf" srcId="{2D1C2240-EBC0-4A7F-95A6-0F667E12EEC1}" destId="{9D59F2DF-C987-4543-AEF6-BBF0388EEF8A}" srcOrd="1" destOrd="0" presId="urn:microsoft.com/office/officeart/2005/8/layout/vList2"/>
    <dgm:cxn modelId="{AD182206-429F-4172-9FC8-C4AD747B01DB}" type="presParOf" srcId="{2D1C2240-EBC0-4A7F-95A6-0F667E12EEC1}" destId="{503E4FEC-EDC5-4049-AE83-86EF2277157D}" srcOrd="2" destOrd="0" presId="urn:microsoft.com/office/officeart/2005/8/layout/vList2"/>
    <dgm:cxn modelId="{0103FF6C-68E4-4C17-9662-B6789B217CA5}" type="presParOf" srcId="{2D1C2240-EBC0-4A7F-95A6-0F667E12EEC1}" destId="{EBBBCF2B-B1DB-4F17-A2C6-F9652B547033}" srcOrd="3" destOrd="0" presId="urn:microsoft.com/office/officeart/2005/8/layout/vList2"/>
    <dgm:cxn modelId="{710296A1-F5F4-4B6C-A72B-BD58926D982E}" type="presParOf" srcId="{2D1C2240-EBC0-4A7F-95A6-0F667E12EEC1}" destId="{0CC15854-ABA4-41D0-8970-F2356190B6D0}" srcOrd="4" destOrd="0" presId="urn:microsoft.com/office/officeart/2005/8/layout/vList2"/>
    <dgm:cxn modelId="{D4DE837C-4C81-43C4-A7DC-9EE7982F457B}" type="presParOf" srcId="{2D1C2240-EBC0-4A7F-95A6-0F667E12EEC1}" destId="{90A529A2-51F1-4382-83A6-8EA87C515181}" srcOrd="5" destOrd="0" presId="urn:microsoft.com/office/officeart/2005/8/layout/vList2"/>
    <dgm:cxn modelId="{0D5C4D37-084D-4E24-A9DF-1D2AEAF9EE60}" type="presParOf" srcId="{2D1C2240-EBC0-4A7F-95A6-0F667E12EEC1}" destId="{36B451EF-30BE-4EF6-AF30-2E7CC2E4CA4B}" srcOrd="6" destOrd="0" presId="urn:microsoft.com/office/officeart/2005/8/layout/vList2"/>
    <dgm:cxn modelId="{4CEAD165-1974-4AC6-B826-95D66D482A2A}" type="presParOf" srcId="{2D1C2240-EBC0-4A7F-95A6-0F667E12EEC1}" destId="{224B001F-05AC-4B84-9CCB-32AEDA9F505A}" srcOrd="7" destOrd="0" presId="urn:microsoft.com/office/officeart/2005/8/layout/vList2"/>
    <dgm:cxn modelId="{53C270E2-6AD5-4E4B-9B63-268CB71DD207}" type="presParOf" srcId="{2D1C2240-EBC0-4A7F-95A6-0F667E12EEC1}" destId="{584B2DCA-E845-43E8-B479-1F9D9FF7F52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F5C37-6CCC-429D-AF21-6BFF25E492C7}">
      <dsp:nvSpPr>
        <dsp:cNvPr id="0" name=""/>
        <dsp:cNvSpPr/>
      </dsp:nvSpPr>
      <dsp:spPr>
        <a:xfrm>
          <a:off x="0" y="82754"/>
          <a:ext cx="6506304" cy="1020258"/>
        </a:xfrm>
        <a:prstGeom prst="round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Mrs. Patterson: Principal</a:t>
          </a:r>
        </a:p>
      </dsp:txBody>
      <dsp:txXfrm>
        <a:off x="49805" y="132559"/>
        <a:ext cx="6406694" cy="920648"/>
      </dsp:txXfrm>
    </dsp:sp>
    <dsp:sp modelId="{9C9C28C7-7E48-44D6-867E-66E014B7D17B}">
      <dsp:nvSpPr>
        <dsp:cNvPr id="0" name=""/>
        <dsp:cNvSpPr/>
      </dsp:nvSpPr>
      <dsp:spPr>
        <a:xfrm>
          <a:off x="0" y="1180772"/>
          <a:ext cx="6506304" cy="1020258"/>
        </a:xfrm>
        <a:prstGeom prst="roundRect">
          <a:avLst/>
        </a:prstGeom>
        <a:gradFill rotWithShape="0">
          <a:gsLst>
            <a:gs pos="0">
              <a:schemeClr val="accent5">
                <a:hueOff val="-1638827"/>
                <a:satOff val="9953"/>
                <a:lumOff val="3677"/>
                <a:alphaOff val="0"/>
                <a:tint val="94000"/>
                <a:satMod val="103000"/>
                <a:lumMod val="102000"/>
              </a:schemeClr>
            </a:gs>
            <a:gs pos="50000">
              <a:schemeClr val="accent5">
                <a:hueOff val="-1638827"/>
                <a:satOff val="9953"/>
                <a:lumOff val="3677"/>
                <a:alphaOff val="0"/>
                <a:shade val="100000"/>
                <a:satMod val="110000"/>
                <a:lumMod val="100000"/>
              </a:schemeClr>
            </a:gs>
            <a:gs pos="100000">
              <a:schemeClr val="accent5">
                <a:hueOff val="-1638827"/>
                <a:satOff val="9953"/>
                <a:lumOff val="3677"/>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Ms. Berry: AP 12</a:t>
          </a:r>
          <a:r>
            <a:rPr lang="en-US" sz="2700" kern="1200" baseline="30000" dirty="0"/>
            <a:t>th</a:t>
          </a:r>
          <a:r>
            <a:rPr lang="en-US" sz="2700" kern="1200" dirty="0"/>
            <a:t> grade &amp; 10</a:t>
          </a:r>
          <a:r>
            <a:rPr lang="en-US" sz="2700" kern="1200" baseline="30000" dirty="0"/>
            <a:t>th</a:t>
          </a:r>
          <a:r>
            <a:rPr lang="en-US" sz="2700" kern="1200" dirty="0"/>
            <a:t> grade A-L</a:t>
          </a:r>
        </a:p>
      </dsp:txBody>
      <dsp:txXfrm>
        <a:off x="49805" y="1230577"/>
        <a:ext cx="6406694" cy="920648"/>
      </dsp:txXfrm>
    </dsp:sp>
    <dsp:sp modelId="{E43C4607-9231-498B-84F9-1A40A4BBBA52}">
      <dsp:nvSpPr>
        <dsp:cNvPr id="0" name=""/>
        <dsp:cNvSpPr/>
      </dsp:nvSpPr>
      <dsp:spPr>
        <a:xfrm>
          <a:off x="0" y="2278790"/>
          <a:ext cx="6506304" cy="1020258"/>
        </a:xfrm>
        <a:prstGeom prst="roundRect">
          <a:avLst/>
        </a:prstGeom>
        <a:gradFill rotWithShape="0">
          <a:gsLst>
            <a:gs pos="0">
              <a:schemeClr val="accent5">
                <a:hueOff val="-3277655"/>
                <a:satOff val="19905"/>
                <a:lumOff val="7353"/>
                <a:alphaOff val="0"/>
                <a:tint val="94000"/>
                <a:satMod val="103000"/>
                <a:lumMod val="102000"/>
              </a:schemeClr>
            </a:gs>
            <a:gs pos="50000">
              <a:schemeClr val="accent5">
                <a:hueOff val="-3277655"/>
                <a:satOff val="19905"/>
                <a:lumOff val="7353"/>
                <a:alphaOff val="0"/>
                <a:shade val="100000"/>
                <a:satMod val="110000"/>
                <a:lumMod val="100000"/>
              </a:schemeClr>
            </a:gs>
            <a:gs pos="100000">
              <a:schemeClr val="accent5">
                <a:hueOff val="-3277655"/>
                <a:satOff val="19905"/>
                <a:lumOff val="7353"/>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Mr. Beam: AP 11</a:t>
          </a:r>
          <a:r>
            <a:rPr lang="en-US" sz="2700" kern="1200" baseline="30000" dirty="0"/>
            <a:t>th</a:t>
          </a:r>
          <a:r>
            <a:rPr lang="en-US" sz="2700" kern="1200" dirty="0"/>
            <a:t> grade &amp; 10</a:t>
          </a:r>
          <a:r>
            <a:rPr lang="en-US" sz="2700" kern="1200" baseline="30000" dirty="0"/>
            <a:t>th</a:t>
          </a:r>
          <a:r>
            <a:rPr lang="en-US" sz="2700" kern="1200" dirty="0"/>
            <a:t> grade M-Z</a:t>
          </a:r>
        </a:p>
      </dsp:txBody>
      <dsp:txXfrm>
        <a:off x="49805" y="2328595"/>
        <a:ext cx="6406694" cy="920648"/>
      </dsp:txXfrm>
    </dsp:sp>
    <dsp:sp modelId="{1B314221-6356-4CAF-8DEF-E04AFCFC300F}">
      <dsp:nvSpPr>
        <dsp:cNvPr id="0" name=""/>
        <dsp:cNvSpPr/>
      </dsp:nvSpPr>
      <dsp:spPr>
        <a:xfrm>
          <a:off x="0" y="3376809"/>
          <a:ext cx="6506304" cy="1020258"/>
        </a:xfrm>
        <a:prstGeom prst="roundRect">
          <a:avLst/>
        </a:prstGeom>
        <a:gradFill rotWithShape="0">
          <a:gsLst>
            <a:gs pos="0">
              <a:schemeClr val="accent5">
                <a:hueOff val="-4916483"/>
                <a:satOff val="29858"/>
                <a:lumOff val="11030"/>
                <a:alphaOff val="0"/>
                <a:tint val="94000"/>
                <a:satMod val="103000"/>
                <a:lumMod val="102000"/>
              </a:schemeClr>
            </a:gs>
            <a:gs pos="50000">
              <a:schemeClr val="accent5">
                <a:hueOff val="-4916483"/>
                <a:satOff val="29858"/>
                <a:lumOff val="11030"/>
                <a:alphaOff val="0"/>
                <a:shade val="100000"/>
                <a:satMod val="110000"/>
                <a:lumMod val="100000"/>
              </a:schemeClr>
            </a:gs>
            <a:gs pos="100000">
              <a:schemeClr val="accent5">
                <a:hueOff val="-4916483"/>
                <a:satOff val="29858"/>
                <a:lumOff val="1103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latin typeface="Franklin Gothic Book" panose="020B0503020102020204"/>
            </a:rPr>
            <a:t>Mrs. Sadlowski:  AP Medical Magnet &amp; 9th grade A-L</a:t>
          </a:r>
          <a:endParaRPr lang="en-US" sz="2700" kern="1200" dirty="0"/>
        </a:p>
      </dsp:txBody>
      <dsp:txXfrm>
        <a:off x="49805" y="3426614"/>
        <a:ext cx="6406694" cy="920648"/>
      </dsp:txXfrm>
    </dsp:sp>
    <dsp:sp modelId="{15A83CF6-D86C-4BC1-9992-A8FA3978BDBD}">
      <dsp:nvSpPr>
        <dsp:cNvPr id="0" name=""/>
        <dsp:cNvSpPr/>
      </dsp:nvSpPr>
      <dsp:spPr>
        <a:xfrm>
          <a:off x="0" y="4474827"/>
          <a:ext cx="6506304" cy="1020258"/>
        </a:xfrm>
        <a:prstGeom prst="roundRect">
          <a:avLst/>
        </a:prstGeom>
        <a:gradFill rotWithShape="0">
          <a:gsLst>
            <a:gs pos="0">
              <a:schemeClr val="accent5">
                <a:hueOff val="-6555310"/>
                <a:satOff val="39811"/>
                <a:lumOff val="14706"/>
                <a:alphaOff val="0"/>
                <a:tint val="94000"/>
                <a:satMod val="103000"/>
                <a:lumMod val="102000"/>
              </a:schemeClr>
            </a:gs>
            <a:gs pos="50000">
              <a:schemeClr val="accent5">
                <a:hueOff val="-6555310"/>
                <a:satOff val="39811"/>
                <a:lumOff val="14706"/>
                <a:alphaOff val="0"/>
                <a:shade val="100000"/>
                <a:satMod val="110000"/>
                <a:lumMod val="100000"/>
              </a:schemeClr>
            </a:gs>
            <a:gs pos="100000">
              <a:schemeClr val="accent5">
                <a:hueOff val="-6555310"/>
                <a:satOff val="39811"/>
                <a:lumOff val="14706"/>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latin typeface="Franklin Gothic Book" panose="020B0503020102020204"/>
            </a:rPr>
            <a:t>Mrs</a:t>
          </a:r>
          <a:r>
            <a:rPr lang="en-US" sz="2700" kern="1200" dirty="0"/>
            <a:t>.</a:t>
          </a:r>
          <a:r>
            <a:rPr lang="en-US" sz="2700" kern="1200" dirty="0">
              <a:latin typeface="Franklin Gothic Book" panose="020B0503020102020204"/>
            </a:rPr>
            <a:t> </a:t>
          </a:r>
          <a:r>
            <a:rPr lang="en-US" sz="2700" kern="1200" dirty="0" err="1">
              <a:latin typeface="Franklin Gothic Book" panose="020B0503020102020204"/>
            </a:rPr>
            <a:t>Striblen</a:t>
          </a:r>
          <a:r>
            <a:rPr lang="en-US" sz="2700" kern="1200" dirty="0">
              <a:latin typeface="Franklin Gothic Book" panose="020B0503020102020204"/>
            </a:rPr>
            <a:t>:  AP IB &amp; 9th grade M-Z</a:t>
          </a:r>
          <a:endParaRPr lang="en-US" sz="2700" kern="1200" dirty="0"/>
        </a:p>
      </dsp:txBody>
      <dsp:txXfrm>
        <a:off x="49805" y="4524632"/>
        <a:ext cx="6406694" cy="920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FB5A-F8E7-41A5-8FEC-51AA514750DD}">
      <dsp:nvSpPr>
        <dsp:cNvPr id="0" name=""/>
        <dsp:cNvSpPr/>
      </dsp:nvSpPr>
      <dsp:spPr>
        <a:xfrm>
          <a:off x="0" y="464480"/>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baseline="0" dirty="0">
              <a:solidFill>
                <a:schemeClr val="tx1"/>
              </a:solidFill>
            </a:rPr>
            <a:t>SAT is fully digital (and adaptive), ACT is going digital but still have choice for paper/pencil (for now)</a:t>
          </a:r>
          <a:endParaRPr lang="en-US" sz="2200" b="0" kern="1200" dirty="0">
            <a:solidFill>
              <a:schemeClr val="tx1"/>
            </a:solidFill>
          </a:endParaRPr>
        </a:p>
      </dsp:txBody>
      <dsp:txXfrm>
        <a:off x="0" y="464480"/>
        <a:ext cx="2874499" cy="1724699"/>
      </dsp:txXfrm>
    </dsp:sp>
    <dsp:sp modelId="{8CCECE75-80B0-4168-B344-3AF568341BBB}">
      <dsp:nvSpPr>
        <dsp:cNvPr id="0" name=""/>
        <dsp:cNvSpPr/>
      </dsp:nvSpPr>
      <dsp:spPr>
        <a:xfrm>
          <a:off x="3161948" y="464480"/>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tx1"/>
              </a:solidFill>
            </a:rPr>
            <a:t>Some colleges are test optional</a:t>
          </a:r>
          <a:endParaRPr lang="en-US" sz="2200" kern="1200" dirty="0">
            <a:solidFill>
              <a:schemeClr val="tx1"/>
            </a:solidFill>
          </a:endParaRPr>
        </a:p>
      </dsp:txBody>
      <dsp:txXfrm>
        <a:off x="3161948" y="464480"/>
        <a:ext cx="2874499" cy="1724699"/>
      </dsp:txXfrm>
    </dsp:sp>
    <dsp:sp modelId="{D03CAFB4-B403-46B0-81D4-F7B8D2A7431C}">
      <dsp:nvSpPr>
        <dsp:cNvPr id="0" name=""/>
        <dsp:cNvSpPr/>
      </dsp:nvSpPr>
      <dsp:spPr>
        <a:xfrm>
          <a:off x="6323897" y="464480"/>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tx1"/>
              </a:solidFill>
            </a:rPr>
            <a:t>Some say ACT caters a bit towards general academic strengths</a:t>
          </a:r>
          <a:endParaRPr lang="en-US" sz="2200" kern="1200" dirty="0">
            <a:solidFill>
              <a:schemeClr val="tx1"/>
            </a:solidFill>
          </a:endParaRPr>
        </a:p>
      </dsp:txBody>
      <dsp:txXfrm>
        <a:off x="6323897" y="464480"/>
        <a:ext cx="2874499" cy="1724699"/>
      </dsp:txXfrm>
    </dsp:sp>
    <dsp:sp modelId="{273C382B-F420-4457-A6F9-A27D643C9737}">
      <dsp:nvSpPr>
        <dsp:cNvPr id="0" name=""/>
        <dsp:cNvSpPr/>
      </dsp:nvSpPr>
      <dsp:spPr>
        <a:xfrm>
          <a:off x="0" y="2476629"/>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tx1"/>
              </a:solidFill>
            </a:rPr>
            <a:t>SAT gives slightly more time per question than ACT.</a:t>
          </a:r>
          <a:endParaRPr lang="en-US" sz="2200" kern="1200" dirty="0">
            <a:solidFill>
              <a:schemeClr val="tx1"/>
            </a:solidFill>
          </a:endParaRPr>
        </a:p>
      </dsp:txBody>
      <dsp:txXfrm>
        <a:off x="0" y="2476629"/>
        <a:ext cx="2874499" cy="1724699"/>
      </dsp:txXfrm>
    </dsp:sp>
    <dsp:sp modelId="{554C14DD-7E62-4E04-AE65-B03799D80EE2}">
      <dsp:nvSpPr>
        <dsp:cNvPr id="0" name=""/>
        <dsp:cNvSpPr/>
      </dsp:nvSpPr>
      <dsp:spPr>
        <a:xfrm>
          <a:off x="3161948" y="2476629"/>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tx1"/>
              </a:solidFill>
            </a:rPr>
            <a:t>Neither penalizes for wrong answers, so you should always give your best guess!</a:t>
          </a:r>
          <a:endParaRPr lang="en-US" sz="2200" kern="1200" dirty="0">
            <a:solidFill>
              <a:schemeClr val="tx1"/>
            </a:solidFill>
          </a:endParaRPr>
        </a:p>
      </dsp:txBody>
      <dsp:txXfrm>
        <a:off x="3161948" y="2476629"/>
        <a:ext cx="2874499" cy="1724699"/>
      </dsp:txXfrm>
    </dsp:sp>
    <dsp:sp modelId="{62125EAB-C425-46D6-A82B-9824018C9EA0}">
      <dsp:nvSpPr>
        <dsp:cNvPr id="0" name=""/>
        <dsp:cNvSpPr/>
      </dsp:nvSpPr>
      <dsp:spPr>
        <a:xfrm>
          <a:off x="6323897" y="2476629"/>
          <a:ext cx="2874499" cy="1724699"/>
        </a:xfrm>
        <a:prstGeom prst="rect">
          <a:avLst/>
        </a:prstGeom>
        <a:solidFill>
          <a:schemeClr val="accent1">
            <a:lumMod val="40000"/>
            <a:lumOff val="60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baseline="0" dirty="0">
              <a:solidFill>
                <a:schemeClr val="tx1"/>
              </a:solidFill>
            </a:rPr>
            <a:t>Neither measure intelligence – just how well you do at taking this company’s test</a:t>
          </a:r>
          <a:endParaRPr lang="en-US" sz="2200" kern="1200" dirty="0">
            <a:solidFill>
              <a:schemeClr val="tx1"/>
            </a:solidFill>
          </a:endParaRPr>
        </a:p>
      </dsp:txBody>
      <dsp:txXfrm>
        <a:off x="6323897" y="2476629"/>
        <a:ext cx="2874499" cy="17246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FB024-B250-4CE6-A310-471C928C8AF7}">
      <dsp:nvSpPr>
        <dsp:cNvPr id="0" name=""/>
        <dsp:cNvSpPr/>
      </dsp:nvSpPr>
      <dsp:spPr>
        <a:xfrm>
          <a:off x="0" y="3813"/>
          <a:ext cx="9016903" cy="812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F0C99-E4E8-4D02-ABC0-84FA1245623B}">
      <dsp:nvSpPr>
        <dsp:cNvPr id="0" name=""/>
        <dsp:cNvSpPr/>
      </dsp:nvSpPr>
      <dsp:spPr>
        <a:xfrm>
          <a:off x="245727" y="186586"/>
          <a:ext cx="446777" cy="44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29CE65-07A5-4BD8-B9CA-C82D6C04537E}">
      <dsp:nvSpPr>
        <dsp:cNvPr id="0" name=""/>
        <dsp:cNvSpPr/>
      </dsp:nvSpPr>
      <dsp:spPr>
        <a:xfrm>
          <a:off x="938232" y="3813"/>
          <a:ext cx="8078670" cy="81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71" tIns="85971" rIns="85971" bIns="85971" numCol="1" spcCol="1270" anchor="ctr" anchorCtr="0">
          <a:noAutofit/>
        </a:bodyPr>
        <a:lstStyle/>
        <a:p>
          <a:pPr marL="0" lvl="0" indent="0" algn="l" defTabSz="844550">
            <a:lnSpc>
              <a:spcPct val="100000"/>
            </a:lnSpc>
            <a:spcBef>
              <a:spcPct val="0"/>
            </a:spcBef>
            <a:spcAft>
              <a:spcPct val="35000"/>
            </a:spcAft>
            <a:buNone/>
          </a:pPr>
          <a:r>
            <a:rPr lang="en-US" sz="1900" kern="1200" baseline="0"/>
            <a:t>Sign ups for both are done through the testing agency.</a:t>
          </a:r>
          <a:endParaRPr lang="en-US" sz="1900" kern="1200"/>
        </a:p>
      </dsp:txBody>
      <dsp:txXfrm>
        <a:off x="938232" y="3813"/>
        <a:ext cx="8078670" cy="812322"/>
      </dsp:txXfrm>
    </dsp:sp>
    <dsp:sp modelId="{3B6F1B24-83C8-474D-91FC-8C257DDD2F3E}">
      <dsp:nvSpPr>
        <dsp:cNvPr id="0" name=""/>
        <dsp:cNvSpPr/>
      </dsp:nvSpPr>
      <dsp:spPr>
        <a:xfrm>
          <a:off x="0" y="1019217"/>
          <a:ext cx="9016903" cy="812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DCACE0-BD43-4CED-85CE-0E0334077D18}">
      <dsp:nvSpPr>
        <dsp:cNvPr id="0" name=""/>
        <dsp:cNvSpPr/>
      </dsp:nvSpPr>
      <dsp:spPr>
        <a:xfrm>
          <a:off x="245727" y="1201990"/>
          <a:ext cx="446777" cy="44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71765-521D-40CA-B8BF-B1DF08E9BC5E}">
      <dsp:nvSpPr>
        <dsp:cNvPr id="0" name=""/>
        <dsp:cNvSpPr/>
      </dsp:nvSpPr>
      <dsp:spPr>
        <a:xfrm>
          <a:off x="938232" y="1019217"/>
          <a:ext cx="8078670" cy="81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71" tIns="85971" rIns="85971" bIns="85971" numCol="1" spcCol="1270" anchor="ctr" anchorCtr="0">
          <a:noAutofit/>
        </a:bodyPr>
        <a:lstStyle/>
        <a:p>
          <a:pPr marL="0" lvl="0" indent="0" algn="l" defTabSz="844550">
            <a:lnSpc>
              <a:spcPct val="100000"/>
            </a:lnSpc>
            <a:spcBef>
              <a:spcPct val="0"/>
            </a:spcBef>
            <a:spcAft>
              <a:spcPct val="35000"/>
            </a:spcAft>
            <a:buNone/>
          </a:pPr>
          <a:r>
            <a:rPr lang="en-US" sz="1900" kern="1200" baseline="0" dirty="0"/>
            <a:t>Fee Waivers are available for students on free/reduced lunch:     2 waivers each lifetime</a:t>
          </a:r>
          <a:endParaRPr lang="en-US" sz="1900" kern="1200" dirty="0"/>
        </a:p>
      </dsp:txBody>
      <dsp:txXfrm>
        <a:off x="938232" y="1019217"/>
        <a:ext cx="8078670" cy="812322"/>
      </dsp:txXfrm>
    </dsp:sp>
    <dsp:sp modelId="{B262D6C4-5D5E-4990-A2A4-3F96E0829C0C}">
      <dsp:nvSpPr>
        <dsp:cNvPr id="0" name=""/>
        <dsp:cNvSpPr/>
      </dsp:nvSpPr>
      <dsp:spPr>
        <a:xfrm>
          <a:off x="0" y="2034621"/>
          <a:ext cx="9016903" cy="812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4B2875-2934-4B68-B533-B9EE288905B5}">
      <dsp:nvSpPr>
        <dsp:cNvPr id="0" name=""/>
        <dsp:cNvSpPr/>
      </dsp:nvSpPr>
      <dsp:spPr>
        <a:xfrm>
          <a:off x="245727" y="2217393"/>
          <a:ext cx="446777" cy="44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6B650-66FC-4487-AB4F-F7B60926473E}">
      <dsp:nvSpPr>
        <dsp:cNvPr id="0" name=""/>
        <dsp:cNvSpPr/>
      </dsp:nvSpPr>
      <dsp:spPr>
        <a:xfrm>
          <a:off x="938232" y="2034621"/>
          <a:ext cx="8078670" cy="81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71" tIns="85971" rIns="85971" bIns="85971" numCol="1" spcCol="1270" anchor="ctr" anchorCtr="0">
          <a:noAutofit/>
        </a:bodyPr>
        <a:lstStyle/>
        <a:p>
          <a:pPr marL="0" lvl="0" indent="0" algn="l" defTabSz="844550">
            <a:lnSpc>
              <a:spcPct val="100000"/>
            </a:lnSpc>
            <a:spcBef>
              <a:spcPct val="0"/>
            </a:spcBef>
            <a:spcAft>
              <a:spcPct val="35000"/>
            </a:spcAft>
            <a:buNone/>
          </a:pPr>
          <a:r>
            <a:rPr lang="en-US" sz="1900" kern="1200" baseline="0" dirty="0"/>
            <a:t>Test Blind: these schools won’t look at test scores AT ALL.</a:t>
          </a:r>
          <a:endParaRPr lang="en-US" sz="1900" kern="1200" dirty="0"/>
        </a:p>
      </dsp:txBody>
      <dsp:txXfrm>
        <a:off x="938232" y="2034621"/>
        <a:ext cx="8078670" cy="812322"/>
      </dsp:txXfrm>
    </dsp:sp>
    <dsp:sp modelId="{ADE0FEF2-3C7F-4B02-B78E-046891E29CFB}">
      <dsp:nvSpPr>
        <dsp:cNvPr id="0" name=""/>
        <dsp:cNvSpPr/>
      </dsp:nvSpPr>
      <dsp:spPr>
        <a:xfrm>
          <a:off x="0" y="3050024"/>
          <a:ext cx="9016903" cy="812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795D5-82C4-4C26-8729-A23691DC218F}">
      <dsp:nvSpPr>
        <dsp:cNvPr id="0" name=""/>
        <dsp:cNvSpPr/>
      </dsp:nvSpPr>
      <dsp:spPr>
        <a:xfrm>
          <a:off x="245727" y="3232797"/>
          <a:ext cx="446777" cy="4467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F04CA4-25F3-4354-8692-762C802E4B04}">
      <dsp:nvSpPr>
        <dsp:cNvPr id="0" name=""/>
        <dsp:cNvSpPr/>
      </dsp:nvSpPr>
      <dsp:spPr>
        <a:xfrm>
          <a:off x="938232" y="3050024"/>
          <a:ext cx="8078670" cy="81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71" tIns="85971" rIns="85971" bIns="85971" numCol="1" spcCol="1270" anchor="ctr" anchorCtr="0">
          <a:noAutofit/>
        </a:bodyPr>
        <a:lstStyle/>
        <a:p>
          <a:pPr marL="0" lvl="0" indent="0" algn="l" defTabSz="844550">
            <a:lnSpc>
              <a:spcPct val="100000"/>
            </a:lnSpc>
            <a:spcBef>
              <a:spcPct val="0"/>
            </a:spcBef>
            <a:spcAft>
              <a:spcPct val="35000"/>
            </a:spcAft>
            <a:buNone/>
          </a:pPr>
          <a:r>
            <a:rPr lang="en-US" sz="1900" kern="1200" baseline="0" dirty="0"/>
            <a:t>Test Optional: consider test scores. Check the middle 50% range of scores… if you scored in this range or higher, then submit.</a:t>
          </a:r>
          <a:endParaRPr lang="en-US" sz="1900" kern="1200" dirty="0"/>
        </a:p>
      </dsp:txBody>
      <dsp:txXfrm>
        <a:off x="938232" y="3050024"/>
        <a:ext cx="8078670" cy="812322"/>
      </dsp:txXfrm>
    </dsp:sp>
    <dsp:sp modelId="{D4D612DF-2219-4460-B3D5-BC9B47C90B19}">
      <dsp:nvSpPr>
        <dsp:cNvPr id="0" name=""/>
        <dsp:cNvSpPr/>
      </dsp:nvSpPr>
      <dsp:spPr>
        <a:xfrm>
          <a:off x="0" y="4065428"/>
          <a:ext cx="9016903" cy="8123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69B40-118A-4B35-B3D6-E12D8F099CBE}">
      <dsp:nvSpPr>
        <dsp:cNvPr id="0" name=""/>
        <dsp:cNvSpPr/>
      </dsp:nvSpPr>
      <dsp:spPr>
        <a:xfrm>
          <a:off x="245727" y="4248201"/>
          <a:ext cx="446777" cy="4467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75953-32A4-4BD4-B678-CBFF35E7DB8D}">
      <dsp:nvSpPr>
        <dsp:cNvPr id="0" name=""/>
        <dsp:cNvSpPr/>
      </dsp:nvSpPr>
      <dsp:spPr>
        <a:xfrm>
          <a:off x="938232" y="4065428"/>
          <a:ext cx="8078670" cy="812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71" tIns="85971" rIns="85971" bIns="85971" numCol="1" spcCol="1270" anchor="ctr" anchorCtr="0">
          <a:noAutofit/>
        </a:bodyPr>
        <a:lstStyle/>
        <a:p>
          <a:pPr marL="0" lvl="0" indent="0" algn="l" defTabSz="844550">
            <a:lnSpc>
              <a:spcPct val="100000"/>
            </a:lnSpc>
            <a:spcBef>
              <a:spcPct val="0"/>
            </a:spcBef>
            <a:spcAft>
              <a:spcPct val="35000"/>
            </a:spcAft>
            <a:buNone/>
          </a:pPr>
          <a:r>
            <a:rPr lang="en-US" sz="1900" kern="1200" baseline="0" dirty="0" err="1"/>
            <a:t>Superscoring</a:t>
          </a:r>
          <a:r>
            <a:rPr lang="en-US" sz="1900" kern="1200" baseline="0" dirty="0"/>
            <a:t>: taking the highest score of each section to total your highest composite scores</a:t>
          </a:r>
          <a:endParaRPr lang="en-US" sz="1900" kern="1200" dirty="0"/>
        </a:p>
      </dsp:txBody>
      <dsp:txXfrm>
        <a:off x="938232" y="4065428"/>
        <a:ext cx="8078670" cy="8123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60947-07C8-F644-A51F-1446D7ABBF76}">
      <dsp:nvSpPr>
        <dsp:cNvPr id="0" name=""/>
        <dsp:cNvSpPr/>
      </dsp:nvSpPr>
      <dsp:spPr>
        <a:xfrm>
          <a:off x="0" y="2001"/>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Xello</a:t>
          </a:r>
          <a:endParaRPr lang="en-US" sz="2000" kern="1200" dirty="0"/>
        </a:p>
      </dsp:txBody>
      <dsp:txXfrm>
        <a:off x="28097" y="30098"/>
        <a:ext cx="5262119" cy="519379"/>
      </dsp:txXfrm>
    </dsp:sp>
    <dsp:sp modelId="{5D6F0594-D24C-AB47-98F4-8309217C08C3}">
      <dsp:nvSpPr>
        <dsp:cNvPr id="0" name=""/>
        <dsp:cNvSpPr/>
      </dsp:nvSpPr>
      <dsp:spPr>
        <a:xfrm>
          <a:off x="0" y="588473"/>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Florida Shines - www.floridashines.org</a:t>
          </a:r>
          <a:endParaRPr lang="en-US" sz="2000" kern="1200"/>
        </a:p>
      </dsp:txBody>
      <dsp:txXfrm>
        <a:off x="28097" y="616570"/>
        <a:ext cx="5262119" cy="519379"/>
      </dsp:txXfrm>
    </dsp:sp>
    <dsp:sp modelId="{BC79120A-5C5A-214A-8FA9-1BC4BB3A4338}">
      <dsp:nvSpPr>
        <dsp:cNvPr id="0" name=""/>
        <dsp:cNvSpPr/>
      </dsp:nvSpPr>
      <dsp:spPr>
        <a:xfrm>
          <a:off x="0" y="1174945"/>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Big Future Collegeboard - www.bigfuture.collegeboard.org </a:t>
          </a:r>
          <a:endParaRPr lang="en-US" sz="2000" kern="1200"/>
        </a:p>
      </dsp:txBody>
      <dsp:txXfrm>
        <a:off x="28097" y="1203042"/>
        <a:ext cx="5262119" cy="519379"/>
      </dsp:txXfrm>
    </dsp:sp>
    <dsp:sp modelId="{9291F7C0-CAA0-B541-A948-A4E21C2CA024}">
      <dsp:nvSpPr>
        <dsp:cNvPr id="0" name=""/>
        <dsp:cNvSpPr/>
      </dsp:nvSpPr>
      <dsp:spPr>
        <a:xfrm>
          <a:off x="0" y="1761417"/>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eCampus Tours - ecampustours.com</a:t>
          </a:r>
          <a:endParaRPr lang="en-US" sz="2000" kern="1200"/>
        </a:p>
      </dsp:txBody>
      <dsp:txXfrm>
        <a:off x="28097" y="1789514"/>
        <a:ext cx="5262119" cy="519379"/>
      </dsp:txXfrm>
    </dsp:sp>
    <dsp:sp modelId="{85473E90-AA7A-9A41-8657-0D13D9B2E26F}">
      <dsp:nvSpPr>
        <dsp:cNvPr id="0" name=""/>
        <dsp:cNvSpPr/>
      </dsp:nvSpPr>
      <dsp:spPr>
        <a:xfrm>
          <a:off x="0" y="2347889"/>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Admittedly - admitted.ly</a:t>
          </a:r>
          <a:endParaRPr lang="en-US" sz="2000" kern="1200"/>
        </a:p>
      </dsp:txBody>
      <dsp:txXfrm>
        <a:off x="28097" y="2375986"/>
        <a:ext cx="5262119" cy="519379"/>
      </dsp:txXfrm>
    </dsp:sp>
    <dsp:sp modelId="{81859A7A-266B-CA4E-AB05-46C184537170}">
      <dsp:nvSpPr>
        <dsp:cNvPr id="0" name=""/>
        <dsp:cNvSpPr/>
      </dsp:nvSpPr>
      <dsp:spPr>
        <a:xfrm>
          <a:off x="0" y="2934361"/>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Cappex - cappex.com </a:t>
          </a:r>
          <a:endParaRPr lang="en-US" sz="2000" kern="1200"/>
        </a:p>
      </dsp:txBody>
      <dsp:txXfrm>
        <a:off x="28097" y="2962458"/>
        <a:ext cx="5262119" cy="519379"/>
      </dsp:txXfrm>
    </dsp:sp>
    <dsp:sp modelId="{5091464B-C619-AE40-A2C7-E0BC8A0EB747}">
      <dsp:nvSpPr>
        <dsp:cNvPr id="0" name=""/>
        <dsp:cNvSpPr/>
      </dsp:nvSpPr>
      <dsp:spPr>
        <a:xfrm>
          <a:off x="0" y="3520834"/>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Chegg - chegg.com </a:t>
          </a:r>
          <a:endParaRPr lang="en-US" sz="2000" kern="1200"/>
        </a:p>
      </dsp:txBody>
      <dsp:txXfrm>
        <a:off x="28097" y="3548931"/>
        <a:ext cx="5262119" cy="519379"/>
      </dsp:txXfrm>
    </dsp:sp>
    <dsp:sp modelId="{BCDF311B-34B5-294D-9156-55D28613A762}">
      <dsp:nvSpPr>
        <dsp:cNvPr id="0" name=""/>
        <dsp:cNvSpPr/>
      </dsp:nvSpPr>
      <dsp:spPr>
        <a:xfrm>
          <a:off x="0" y="4107306"/>
          <a:ext cx="5318313" cy="57557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College Raptor- </a:t>
          </a:r>
          <a:r>
            <a:rPr lang="en-US" sz="2000" kern="1200" baseline="0" dirty="0" err="1"/>
            <a:t>collegeraptor.com</a:t>
          </a:r>
          <a:endParaRPr lang="en-US" sz="2000" kern="1200" dirty="0"/>
        </a:p>
      </dsp:txBody>
      <dsp:txXfrm>
        <a:off x="28097" y="4135403"/>
        <a:ext cx="5262119" cy="5193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0C8C7-36D3-4C33-A7D4-58F66891CFFF}">
      <dsp:nvSpPr>
        <dsp:cNvPr id="0" name=""/>
        <dsp:cNvSpPr/>
      </dsp:nvSpPr>
      <dsp:spPr>
        <a:xfrm>
          <a:off x="0" y="437566"/>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419B1A-862B-4073-8658-1AF4C175DF72}">
      <dsp:nvSpPr>
        <dsp:cNvPr id="0" name=""/>
        <dsp:cNvSpPr/>
      </dsp:nvSpPr>
      <dsp:spPr>
        <a:xfrm>
          <a:off x="300037" y="722602"/>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b="1"/>
          </a:pPr>
          <a:r>
            <a:rPr lang="en-US" sz="1900" kern="1200"/>
            <a:t>There are various ways to apply </a:t>
          </a:r>
        </a:p>
      </dsp:txBody>
      <dsp:txXfrm>
        <a:off x="350259" y="772824"/>
        <a:ext cx="2599892" cy="1614269"/>
      </dsp:txXfrm>
    </dsp:sp>
    <dsp:sp modelId="{F3644949-1688-4B40-B660-6DBD8D812DE8}">
      <dsp:nvSpPr>
        <dsp:cNvPr id="0" name=""/>
        <dsp:cNvSpPr/>
      </dsp:nvSpPr>
      <dsp:spPr>
        <a:xfrm>
          <a:off x="3300411" y="437566"/>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F964F-F5DD-4DE5-AA93-1AE7749EBBF6}">
      <dsp:nvSpPr>
        <dsp:cNvPr id="0" name=""/>
        <dsp:cNvSpPr/>
      </dsp:nvSpPr>
      <dsp:spPr>
        <a:xfrm>
          <a:off x="3600448" y="722602"/>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b="1"/>
          </a:pPr>
          <a:r>
            <a:rPr lang="en-US" sz="1900" kern="1200" dirty="0"/>
            <a:t>All students must connect </a:t>
          </a:r>
          <a:r>
            <a:rPr lang="en-US" sz="1900" kern="1200" dirty="0" err="1"/>
            <a:t>Xello</a:t>
          </a:r>
          <a:r>
            <a:rPr lang="en-US" sz="1900" kern="1200" dirty="0"/>
            <a:t> to Common App</a:t>
          </a:r>
        </a:p>
        <a:p>
          <a:pPr marL="0" lvl="0" indent="0" algn="ctr" defTabSz="844550">
            <a:lnSpc>
              <a:spcPct val="90000"/>
            </a:lnSpc>
            <a:spcBef>
              <a:spcPct val="0"/>
            </a:spcBef>
            <a:spcAft>
              <a:spcPct val="35000"/>
            </a:spcAft>
            <a:buNone/>
            <a:defRPr b="1"/>
          </a:pPr>
          <a:endParaRPr lang="en-US" sz="1900" kern="1200" dirty="0"/>
        </a:p>
      </dsp:txBody>
      <dsp:txXfrm>
        <a:off x="3650670" y="772824"/>
        <a:ext cx="2599892" cy="1614269"/>
      </dsp:txXfrm>
    </dsp:sp>
    <dsp:sp modelId="{3FC69124-7B39-41C9-B0CA-C226B7C2E0AB}">
      <dsp:nvSpPr>
        <dsp:cNvPr id="0" name=""/>
        <dsp:cNvSpPr/>
      </dsp:nvSpPr>
      <dsp:spPr>
        <a:xfrm>
          <a:off x="6600822" y="437566"/>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7D9AD3-80A2-4C3E-87FB-4FDA3F836B36}">
      <dsp:nvSpPr>
        <dsp:cNvPr id="0" name=""/>
        <dsp:cNvSpPr/>
      </dsp:nvSpPr>
      <dsp:spPr>
        <a:xfrm>
          <a:off x="6900860" y="722602"/>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b="1"/>
          </a:pPr>
          <a:r>
            <a:rPr lang="en-US" sz="1900" kern="1200"/>
            <a:t>If student not applying through Common App they still MUST add college to Xello college list</a:t>
          </a:r>
        </a:p>
      </dsp:txBody>
      <dsp:txXfrm>
        <a:off x="6951082" y="772824"/>
        <a:ext cx="2599892" cy="16142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EE908-BFAD-4AFD-8716-D074D69915EC}">
      <dsp:nvSpPr>
        <dsp:cNvPr id="0" name=""/>
        <dsp:cNvSpPr/>
      </dsp:nvSpPr>
      <dsp:spPr>
        <a:xfrm>
          <a:off x="590264" y="1595"/>
          <a:ext cx="3004026" cy="1802415"/>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Early Decision  </a:t>
          </a:r>
        </a:p>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a binding application to one college, non-refundable deposit, deadlines as early as October 15/November 1</a:t>
          </a:r>
        </a:p>
      </dsp:txBody>
      <dsp:txXfrm>
        <a:off x="590264" y="1595"/>
        <a:ext cx="3004026" cy="1802415"/>
      </dsp:txXfrm>
    </dsp:sp>
    <dsp:sp modelId="{4E284496-B735-4284-8077-9ED74C6124E6}">
      <dsp:nvSpPr>
        <dsp:cNvPr id="0" name=""/>
        <dsp:cNvSpPr/>
      </dsp:nvSpPr>
      <dsp:spPr>
        <a:xfrm>
          <a:off x="3894693" y="1595"/>
          <a:ext cx="3004026" cy="1802415"/>
        </a:xfrm>
        <a:prstGeom prst="rect">
          <a:avLst/>
        </a:prstGeom>
        <a:gradFill rotWithShape="0">
          <a:gsLst>
            <a:gs pos="0">
              <a:schemeClr val="accent5">
                <a:hueOff val="798252"/>
                <a:satOff val="-766"/>
                <a:lumOff val="-5049"/>
                <a:alphaOff val="0"/>
                <a:tint val="98000"/>
                <a:lumMod val="110000"/>
              </a:schemeClr>
            </a:gs>
            <a:gs pos="84000">
              <a:schemeClr val="accent5">
                <a:hueOff val="798252"/>
                <a:satOff val="-766"/>
                <a:lumOff val="-5049"/>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Early Action </a:t>
          </a:r>
        </a:p>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not binding, hear back from college sooner, must decide by May 1</a:t>
          </a:r>
        </a:p>
      </dsp:txBody>
      <dsp:txXfrm>
        <a:off x="3894693" y="1595"/>
        <a:ext cx="3004026" cy="1802415"/>
      </dsp:txXfrm>
    </dsp:sp>
    <dsp:sp modelId="{C02E0294-BE41-4D17-9F5E-6D8FD2AD009D}">
      <dsp:nvSpPr>
        <dsp:cNvPr id="0" name=""/>
        <dsp:cNvSpPr/>
      </dsp:nvSpPr>
      <dsp:spPr>
        <a:xfrm>
          <a:off x="7199122" y="1595"/>
          <a:ext cx="3004026" cy="1802415"/>
        </a:xfrm>
        <a:prstGeom prst="rect">
          <a:avLst/>
        </a:prstGeom>
        <a:gradFill rotWithShape="0">
          <a:gsLst>
            <a:gs pos="0">
              <a:schemeClr val="accent5">
                <a:hueOff val="1596505"/>
                <a:satOff val="-1531"/>
                <a:lumOff val="-10098"/>
                <a:alphaOff val="0"/>
                <a:tint val="98000"/>
                <a:lumMod val="110000"/>
              </a:schemeClr>
            </a:gs>
            <a:gs pos="84000">
              <a:schemeClr val="accent5">
                <a:hueOff val="1596505"/>
                <a:satOff val="-1531"/>
                <a:lumOff val="-10098"/>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Priority Decision</a:t>
          </a:r>
        </a:p>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 not binding, comes before regular decision, may give you priority decision on housing, scholarships</a:t>
          </a:r>
        </a:p>
      </dsp:txBody>
      <dsp:txXfrm>
        <a:off x="7199122" y="1595"/>
        <a:ext cx="3004026" cy="1802415"/>
      </dsp:txXfrm>
    </dsp:sp>
    <dsp:sp modelId="{DD99BB51-E459-4EBD-BADC-C28B97E7F1C4}">
      <dsp:nvSpPr>
        <dsp:cNvPr id="0" name=""/>
        <dsp:cNvSpPr/>
      </dsp:nvSpPr>
      <dsp:spPr>
        <a:xfrm>
          <a:off x="2242479" y="2104413"/>
          <a:ext cx="3004026" cy="1802415"/>
        </a:xfrm>
        <a:prstGeom prst="rect">
          <a:avLst/>
        </a:prstGeom>
        <a:gradFill rotWithShape="0">
          <a:gsLst>
            <a:gs pos="0">
              <a:schemeClr val="accent5">
                <a:hueOff val="2394757"/>
                <a:satOff val="-2297"/>
                <a:lumOff val="-15146"/>
                <a:alphaOff val="0"/>
                <a:tint val="98000"/>
                <a:lumMod val="110000"/>
              </a:schemeClr>
            </a:gs>
            <a:gs pos="84000">
              <a:schemeClr val="accent5">
                <a:hueOff val="2394757"/>
                <a:satOff val="-2297"/>
                <a:lumOff val="-15146"/>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Regular Decision</a:t>
          </a:r>
        </a:p>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 deadline usually between November - May</a:t>
          </a:r>
        </a:p>
      </dsp:txBody>
      <dsp:txXfrm>
        <a:off x="2242479" y="2104413"/>
        <a:ext cx="3004026" cy="1802415"/>
      </dsp:txXfrm>
    </dsp:sp>
    <dsp:sp modelId="{C86EDEC9-FB28-4CCE-809A-00A630D28F5B}">
      <dsp:nvSpPr>
        <dsp:cNvPr id="0" name=""/>
        <dsp:cNvSpPr/>
      </dsp:nvSpPr>
      <dsp:spPr>
        <a:xfrm>
          <a:off x="5546907" y="2104413"/>
          <a:ext cx="3004026" cy="1802415"/>
        </a:xfrm>
        <a:prstGeom prst="rect">
          <a:avLst/>
        </a:prstGeom>
        <a:gradFill rotWithShape="0">
          <a:gsLst>
            <a:gs pos="0">
              <a:schemeClr val="accent5">
                <a:hueOff val="3193009"/>
                <a:satOff val="-3062"/>
                <a:lumOff val="-20195"/>
                <a:alphaOff val="0"/>
                <a:tint val="98000"/>
                <a:lumMod val="110000"/>
              </a:schemeClr>
            </a:gs>
            <a:gs pos="84000">
              <a:schemeClr val="accent5">
                <a:hueOff val="3193009"/>
                <a:satOff val="-3062"/>
                <a:lumOff val="-2019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Rolling Admission </a:t>
          </a:r>
        </a:p>
        <a:p>
          <a:pPr marL="0" lvl="0" indent="0" algn="ctr" defTabSz="844550">
            <a:lnSpc>
              <a:spcPct val="90000"/>
            </a:lnSpc>
            <a:spcBef>
              <a:spcPct val="0"/>
            </a:spcBef>
            <a:spcAft>
              <a:spcPct val="35000"/>
            </a:spcAft>
            <a:buNone/>
          </a:pPr>
          <a:r>
            <a:rPr lang="en-US" sz="1900" kern="1200" dirty="0">
              <a:latin typeface="Calibri" panose="020F0502020204030204" pitchFamily="34" charset="0"/>
              <a:cs typeface="Calibri" panose="020F0502020204030204" pitchFamily="34" charset="0"/>
            </a:rPr>
            <a:t>students are accepted all year long</a:t>
          </a:r>
        </a:p>
      </dsp:txBody>
      <dsp:txXfrm>
        <a:off x="5546907" y="2104413"/>
        <a:ext cx="3004026" cy="18024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31E0-2E10-44CF-B6FA-6773B0C92014}">
      <dsp:nvSpPr>
        <dsp:cNvPr id="0" name=""/>
        <dsp:cNvSpPr/>
      </dsp:nvSpPr>
      <dsp:spPr>
        <a:xfrm>
          <a:off x="0" y="347997"/>
          <a:ext cx="3410325" cy="95340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Who to ask</a:t>
          </a:r>
        </a:p>
      </dsp:txBody>
      <dsp:txXfrm>
        <a:off x="46541" y="394538"/>
        <a:ext cx="3317243" cy="860321"/>
      </dsp:txXfrm>
    </dsp:sp>
    <dsp:sp modelId="{DE7150A6-3B59-417C-B5A8-3DA2CE893120}">
      <dsp:nvSpPr>
        <dsp:cNvPr id="0" name=""/>
        <dsp:cNvSpPr/>
      </dsp:nvSpPr>
      <dsp:spPr>
        <a:xfrm>
          <a:off x="0" y="1370520"/>
          <a:ext cx="3410325" cy="95340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Min 3 week notice</a:t>
          </a:r>
        </a:p>
      </dsp:txBody>
      <dsp:txXfrm>
        <a:off x="46541" y="1417061"/>
        <a:ext cx="3317243" cy="860321"/>
      </dsp:txXfrm>
    </dsp:sp>
    <dsp:sp modelId="{870C35FC-B3C0-4E2E-A4BE-42C0FC1A93CD}">
      <dsp:nvSpPr>
        <dsp:cNvPr id="0" name=""/>
        <dsp:cNvSpPr/>
      </dsp:nvSpPr>
      <dsp:spPr>
        <a:xfrm>
          <a:off x="0" y="2393044"/>
          <a:ext cx="3410325" cy="95340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Invite them to </a:t>
          </a:r>
          <a:r>
            <a:rPr lang="en-US" sz="2400" kern="1200" dirty="0" err="1">
              <a:latin typeface="Calibri" panose="020F0502020204030204" pitchFamily="34" charset="0"/>
              <a:cs typeface="Calibri" panose="020F0502020204030204" pitchFamily="34" charset="0"/>
            </a:rPr>
            <a:t>Xello</a:t>
          </a:r>
          <a:r>
            <a:rPr lang="en-US" sz="2400" kern="1200" dirty="0">
              <a:latin typeface="Calibri" panose="020F0502020204030204" pitchFamily="34" charset="0"/>
              <a:cs typeface="Calibri" panose="020F0502020204030204" pitchFamily="34" charset="0"/>
            </a:rPr>
            <a:t>, </a:t>
          </a:r>
          <a:r>
            <a:rPr lang="en-US" sz="2400" kern="1200" dirty="0" err="1">
              <a:latin typeface="Calibri" panose="020F0502020204030204" pitchFamily="34" charset="0"/>
              <a:cs typeface="Calibri" panose="020F0502020204030204" pitchFamily="34" charset="0"/>
            </a:rPr>
            <a:t>etc</a:t>
          </a:r>
          <a:endParaRPr lang="en-US" sz="2400" kern="1200" dirty="0">
            <a:latin typeface="Calibri" panose="020F0502020204030204" pitchFamily="34" charset="0"/>
            <a:cs typeface="Calibri" panose="020F0502020204030204" pitchFamily="34" charset="0"/>
          </a:endParaRPr>
        </a:p>
      </dsp:txBody>
      <dsp:txXfrm>
        <a:off x="46541" y="2439585"/>
        <a:ext cx="3317243" cy="860321"/>
      </dsp:txXfrm>
    </dsp:sp>
    <dsp:sp modelId="{E920AF9F-52F6-F147-9CF4-935FC54824F8}">
      <dsp:nvSpPr>
        <dsp:cNvPr id="0" name=""/>
        <dsp:cNvSpPr/>
      </dsp:nvSpPr>
      <dsp:spPr>
        <a:xfrm>
          <a:off x="0" y="3415568"/>
          <a:ext cx="3410325" cy="95340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Resume</a:t>
          </a:r>
        </a:p>
      </dsp:txBody>
      <dsp:txXfrm>
        <a:off x="46541" y="3462109"/>
        <a:ext cx="3317243" cy="860321"/>
      </dsp:txXfrm>
    </dsp:sp>
    <dsp:sp modelId="{4B73E308-3A18-43CF-BA25-9C667D60C5AB}">
      <dsp:nvSpPr>
        <dsp:cNvPr id="0" name=""/>
        <dsp:cNvSpPr/>
      </dsp:nvSpPr>
      <dsp:spPr>
        <a:xfrm>
          <a:off x="0" y="4438092"/>
          <a:ext cx="3410325" cy="95340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FERPA - waive your rights - what does this mean?</a:t>
          </a:r>
        </a:p>
      </dsp:txBody>
      <dsp:txXfrm>
        <a:off x="46541" y="4484633"/>
        <a:ext cx="3317243" cy="8603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28F11-C629-4E98-A345-5E4B38AD1AC8}">
      <dsp:nvSpPr>
        <dsp:cNvPr id="0" name=""/>
        <dsp:cNvSpPr/>
      </dsp:nvSpPr>
      <dsp:spPr>
        <a:xfrm>
          <a:off x="0" y="56022"/>
          <a:ext cx="7183597" cy="1790100"/>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Why should you consider waiving your right of access?  </a:t>
          </a:r>
        </a:p>
      </dsp:txBody>
      <dsp:txXfrm>
        <a:off x="87385" y="143407"/>
        <a:ext cx="7008827" cy="1615330"/>
      </dsp:txXfrm>
    </dsp:sp>
    <dsp:sp modelId="{7D8B9AC7-9652-4F49-B576-39DEFAABDFD8}">
      <dsp:nvSpPr>
        <dsp:cNvPr id="0" name=""/>
        <dsp:cNvSpPr/>
      </dsp:nvSpPr>
      <dsp:spPr>
        <a:xfrm>
          <a:off x="0" y="1938283"/>
          <a:ext cx="7183597" cy="1790100"/>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Waiving your right lets colleges know that you will never try to read your recommendations.  </a:t>
          </a:r>
        </a:p>
      </dsp:txBody>
      <dsp:txXfrm>
        <a:off x="87385" y="2025668"/>
        <a:ext cx="7008827" cy="1615330"/>
      </dsp:txXfrm>
    </dsp:sp>
    <dsp:sp modelId="{0E293B47-5CDF-479B-A044-C859B04B020D}">
      <dsp:nvSpPr>
        <dsp:cNvPr id="0" name=""/>
        <dsp:cNvSpPr/>
      </dsp:nvSpPr>
      <dsp:spPr>
        <a:xfrm>
          <a:off x="0" y="3820543"/>
          <a:ext cx="7183597" cy="1790100"/>
        </a:xfrm>
        <a:prstGeom prst="round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Calibri" panose="020F0502020204030204" pitchFamily="34" charset="0"/>
              <a:cs typeface="Calibri" panose="020F0502020204030204" pitchFamily="34" charset="0"/>
            </a:rPr>
            <a:t>That in turn reassures colleges that your recommenders have provided support that is candid and truthful. </a:t>
          </a:r>
        </a:p>
      </dsp:txBody>
      <dsp:txXfrm>
        <a:off x="87385" y="3907928"/>
        <a:ext cx="7008827" cy="16153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2F2B4-2F51-AF4C-989B-02BB8667E71C}">
      <dsp:nvSpPr>
        <dsp:cNvPr id="0" name=""/>
        <dsp:cNvSpPr/>
      </dsp:nvSpPr>
      <dsp:spPr>
        <a:xfrm>
          <a:off x="1999362" y="738260"/>
          <a:ext cx="321027" cy="91440"/>
        </a:xfrm>
        <a:custGeom>
          <a:avLst/>
          <a:gdLst/>
          <a:ahLst/>
          <a:cxnLst/>
          <a:rect l="0" t="0" r="0" b="0"/>
          <a:pathLst>
            <a:path>
              <a:moveTo>
                <a:pt x="0" y="45720"/>
              </a:moveTo>
              <a:lnTo>
                <a:pt x="321027"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2151085" y="782220"/>
        <a:ext cx="17581" cy="3519"/>
      </dsp:txXfrm>
    </dsp:sp>
    <dsp:sp modelId="{1874E55F-C006-0E40-99BE-E6C579441003}">
      <dsp:nvSpPr>
        <dsp:cNvPr id="0" name=""/>
        <dsp:cNvSpPr/>
      </dsp:nvSpPr>
      <dsp:spPr>
        <a:xfrm>
          <a:off x="522995" y="2063"/>
          <a:ext cx="1478167" cy="156383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Take a Fall SAT/ACT if needed for test scores for Nov/Jan deadlines</a:t>
          </a:r>
          <a:endParaRPr lang="en-US" sz="1800" kern="1200" dirty="0">
            <a:latin typeface="Calibri" panose="020F0502020204030204" pitchFamily="34" charset="0"/>
            <a:cs typeface="Calibri" panose="020F0502020204030204" pitchFamily="34" charset="0"/>
          </a:endParaRPr>
        </a:p>
      </dsp:txBody>
      <dsp:txXfrm>
        <a:off x="522995" y="2063"/>
        <a:ext cx="1478167" cy="1563832"/>
      </dsp:txXfrm>
    </dsp:sp>
    <dsp:sp modelId="{BBAA23F4-C1DD-764A-A77C-55C0A5553D60}">
      <dsp:nvSpPr>
        <dsp:cNvPr id="0" name=""/>
        <dsp:cNvSpPr/>
      </dsp:nvSpPr>
      <dsp:spPr>
        <a:xfrm>
          <a:off x="3939232" y="738260"/>
          <a:ext cx="321027" cy="91440"/>
        </a:xfrm>
        <a:custGeom>
          <a:avLst/>
          <a:gdLst/>
          <a:ahLst/>
          <a:cxnLst/>
          <a:rect l="0" t="0" r="0" b="0"/>
          <a:pathLst>
            <a:path>
              <a:moveTo>
                <a:pt x="0" y="45720"/>
              </a:moveTo>
              <a:lnTo>
                <a:pt x="321027"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4090955" y="782220"/>
        <a:ext cx="17581" cy="3519"/>
      </dsp:txXfrm>
    </dsp:sp>
    <dsp:sp modelId="{D3DECAD9-8D60-B04C-8A38-6A9BFDF1A5D3}">
      <dsp:nvSpPr>
        <dsp:cNvPr id="0" name=""/>
        <dsp:cNvSpPr/>
      </dsp:nvSpPr>
      <dsp:spPr>
        <a:xfrm>
          <a:off x="2352790" y="23982"/>
          <a:ext cx="1588241" cy="1519995"/>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Attend any info workshops or meetings held at school</a:t>
          </a:r>
          <a:endParaRPr lang="en-US" sz="1800" kern="1200" dirty="0">
            <a:latin typeface="Calibri" panose="020F0502020204030204" pitchFamily="34" charset="0"/>
            <a:cs typeface="Calibri" panose="020F0502020204030204" pitchFamily="34" charset="0"/>
          </a:endParaRPr>
        </a:p>
      </dsp:txBody>
      <dsp:txXfrm>
        <a:off x="2352790" y="23982"/>
        <a:ext cx="1588241" cy="1519995"/>
      </dsp:txXfrm>
    </dsp:sp>
    <dsp:sp modelId="{985664A8-91B6-994A-80DB-E5B3F9A5998A}">
      <dsp:nvSpPr>
        <dsp:cNvPr id="0" name=""/>
        <dsp:cNvSpPr/>
      </dsp:nvSpPr>
      <dsp:spPr>
        <a:xfrm>
          <a:off x="5770173" y="738260"/>
          <a:ext cx="321027" cy="91440"/>
        </a:xfrm>
        <a:custGeom>
          <a:avLst/>
          <a:gdLst/>
          <a:ahLst/>
          <a:cxnLst/>
          <a:rect l="0" t="0" r="0" b="0"/>
          <a:pathLst>
            <a:path>
              <a:moveTo>
                <a:pt x="0" y="45720"/>
              </a:moveTo>
              <a:lnTo>
                <a:pt x="321027"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5921897" y="782220"/>
        <a:ext cx="17581" cy="3519"/>
      </dsp:txXfrm>
    </dsp:sp>
    <dsp:sp modelId="{61141595-0C4F-3F41-B384-22F282968E18}">
      <dsp:nvSpPr>
        <dsp:cNvPr id="0" name=""/>
        <dsp:cNvSpPr/>
      </dsp:nvSpPr>
      <dsp:spPr>
        <a:xfrm>
          <a:off x="4292660" y="23982"/>
          <a:ext cx="1479313" cy="1519995"/>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Narrow down college list</a:t>
          </a:r>
          <a:endParaRPr lang="en-US" sz="1800" kern="1200" dirty="0">
            <a:latin typeface="Calibri" panose="020F0502020204030204" pitchFamily="34" charset="0"/>
            <a:cs typeface="Calibri" panose="020F0502020204030204" pitchFamily="34" charset="0"/>
          </a:endParaRPr>
        </a:p>
      </dsp:txBody>
      <dsp:txXfrm>
        <a:off x="4292660" y="23982"/>
        <a:ext cx="1479313" cy="1519995"/>
      </dsp:txXfrm>
    </dsp:sp>
    <dsp:sp modelId="{570B4438-A388-CD4E-830E-E1411571644B}">
      <dsp:nvSpPr>
        <dsp:cNvPr id="0" name=""/>
        <dsp:cNvSpPr/>
      </dsp:nvSpPr>
      <dsp:spPr>
        <a:xfrm>
          <a:off x="7710058" y="738260"/>
          <a:ext cx="321027" cy="91440"/>
        </a:xfrm>
        <a:custGeom>
          <a:avLst/>
          <a:gdLst/>
          <a:ahLst/>
          <a:cxnLst/>
          <a:rect l="0" t="0" r="0" b="0"/>
          <a:pathLst>
            <a:path>
              <a:moveTo>
                <a:pt x="0" y="45720"/>
              </a:moveTo>
              <a:lnTo>
                <a:pt x="321027"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7861782" y="782220"/>
        <a:ext cx="17581" cy="3519"/>
      </dsp:txXfrm>
    </dsp:sp>
    <dsp:sp modelId="{862F0408-165E-B54D-828E-F48C93B5F2AB}">
      <dsp:nvSpPr>
        <dsp:cNvPr id="0" name=""/>
        <dsp:cNvSpPr/>
      </dsp:nvSpPr>
      <dsp:spPr>
        <a:xfrm>
          <a:off x="6123601" y="50354"/>
          <a:ext cx="1588257" cy="1467251"/>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a:latin typeface="Calibri" panose="020F0502020204030204" pitchFamily="34" charset="0"/>
              <a:cs typeface="Calibri" panose="020F0502020204030204" pitchFamily="34" charset="0"/>
            </a:rPr>
            <a:t>Begin applying to colleges</a:t>
          </a:r>
          <a:endParaRPr lang="en-US" sz="1800" kern="1200">
            <a:latin typeface="Calibri" panose="020F0502020204030204" pitchFamily="34" charset="0"/>
            <a:cs typeface="Calibri" panose="020F0502020204030204" pitchFamily="34" charset="0"/>
          </a:endParaRPr>
        </a:p>
      </dsp:txBody>
      <dsp:txXfrm>
        <a:off x="6123601" y="50354"/>
        <a:ext cx="1588257" cy="1467251"/>
      </dsp:txXfrm>
    </dsp:sp>
    <dsp:sp modelId="{A03ECB58-724E-D840-94A1-3F69E7704B8A}">
      <dsp:nvSpPr>
        <dsp:cNvPr id="0" name=""/>
        <dsp:cNvSpPr/>
      </dsp:nvSpPr>
      <dsp:spPr>
        <a:xfrm>
          <a:off x="1301056" y="1502624"/>
          <a:ext cx="7594374" cy="382500"/>
        </a:xfrm>
        <a:custGeom>
          <a:avLst/>
          <a:gdLst/>
          <a:ahLst/>
          <a:cxnLst/>
          <a:rect l="0" t="0" r="0" b="0"/>
          <a:pathLst>
            <a:path>
              <a:moveTo>
                <a:pt x="7594374" y="0"/>
              </a:moveTo>
              <a:lnTo>
                <a:pt x="7594374" y="208350"/>
              </a:lnTo>
              <a:lnTo>
                <a:pt x="0" y="208350"/>
              </a:lnTo>
              <a:lnTo>
                <a:pt x="0" y="38250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4908103" y="1692114"/>
        <a:ext cx="380280" cy="3519"/>
      </dsp:txXfrm>
    </dsp:sp>
    <dsp:sp modelId="{072355AD-D408-6947-8986-4707E0E17649}">
      <dsp:nvSpPr>
        <dsp:cNvPr id="0" name=""/>
        <dsp:cNvSpPr/>
      </dsp:nvSpPr>
      <dsp:spPr>
        <a:xfrm>
          <a:off x="8063486" y="63535"/>
          <a:ext cx="1663887" cy="1440888"/>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a:latin typeface="Calibri" panose="020F0502020204030204" pitchFamily="34" charset="0"/>
              <a:cs typeface="Calibri" panose="020F0502020204030204" pitchFamily="34" charset="0"/>
            </a:rPr>
            <a:t>Stay organized with deadlines</a:t>
          </a:r>
          <a:endParaRPr lang="en-US" sz="1800" kern="1200">
            <a:latin typeface="Calibri" panose="020F0502020204030204" pitchFamily="34" charset="0"/>
            <a:cs typeface="Calibri" panose="020F0502020204030204" pitchFamily="34" charset="0"/>
          </a:endParaRPr>
        </a:p>
      </dsp:txBody>
      <dsp:txXfrm>
        <a:off x="8063486" y="63535"/>
        <a:ext cx="1663887" cy="1440888"/>
      </dsp:txXfrm>
    </dsp:sp>
    <dsp:sp modelId="{81D856FD-FA20-4545-B4A0-A8B9DF8F9045}">
      <dsp:nvSpPr>
        <dsp:cNvPr id="0" name=""/>
        <dsp:cNvSpPr/>
      </dsp:nvSpPr>
      <dsp:spPr>
        <a:xfrm>
          <a:off x="2077316" y="2826441"/>
          <a:ext cx="321027" cy="91440"/>
        </a:xfrm>
        <a:custGeom>
          <a:avLst/>
          <a:gdLst/>
          <a:ahLst/>
          <a:cxnLst/>
          <a:rect l="0" t="0" r="0" b="0"/>
          <a:pathLst>
            <a:path>
              <a:moveTo>
                <a:pt x="0" y="45720"/>
              </a:moveTo>
              <a:lnTo>
                <a:pt x="321027"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2229040" y="2870401"/>
        <a:ext cx="17581" cy="3519"/>
      </dsp:txXfrm>
    </dsp:sp>
    <dsp:sp modelId="{373E1C95-7960-0E4C-B489-CCC456AA2854}">
      <dsp:nvSpPr>
        <dsp:cNvPr id="0" name=""/>
        <dsp:cNvSpPr/>
      </dsp:nvSpPr>
      <dsp:spPr>
        <a:xfrm>
          <a:off x="522995" y="1917524"/>
          <a:ext cx="1556121" cy="1909275"/>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Request transcripts and LORs be sent through </a:t>
          </a:r>
          <a:r>
            <a:rPr lang="en-US" sz="1800" kern="1200" baseline="0" dirty="0" err="1">
              <a:latin typeface="Calibri" panose="020F0502020204030204" pitchFamily="34" charset="0"/>
              <a:cs typeface="Calibri" panose="020F0502020204030204" pitchFamily="34" charset="0"/>
            </a:rPr>
            <a:t>Xello</a:t>
          </a:r>
          <a:endParaRPr lang="en-US" sz="1800" kern="1200" dirty="0">
            <a:latin typeface="Calibri" panose="020F0502020204030204" pitchFamily="34" charset="0"/>
            <a:cs typeface="Calibri" panose="020F0502020204030204" pitchFamily="34" charset="0"/>
          </a:endParaRPr>
        </a:p>
      </dsp:txBody>
      <dsp:txXfrm>
        <a:off x="522995" y="1917524"/>
        <a:ext cx="1556121" cy="1909275"/>
      </dsp:txXfrm>
    </dsp:sp>
    <dsp:sp modelId="{0EA1FA62-7C54-DD4F-AF87-45B170B5E888}">
      <dsp:nvSpPr>
        <dsp:cNvPr id="0" name=""/>
        <dsp:cNvSpPr/>
      </dsp:nvSpPr>
      <dsp:spPr>
        <a:xfrm>
          <a:off x="3993489" y="2826441"/>
          <a:ext cx="321027" cy="91440"/>
        </a:xfrm>
        <a:custGeom>
          <a:avLst/>
          <a:gdLst/>
          <a:ahLst/>
          <a:cxnLst/>
          <a:rect l="0" t="0" r="0" b="0"/>
          <a:pathLst>
            <a:path>
              <a:moveTo>
                <a:pt x="0" y="45720"/>
              </a:moveTo>
              <a:lnTo>
                <a:pt x="321027"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4145213" y="2870401"/>
        <a:ext cx="17581" cy="3519"/>
      </dsp:txXfrm>
    </dsp:sp>
    <dsp:sp modelId="{9BE0A675-14B3-DE48-A8BA-714EF4CFDC3B}">
      <dsp:nvSpPr>
        <dsp:cNvPr id="0" name=""/>
        <dsp:cNvSpPr/>
      </dsp:nvSpPr>
      <dsp:spPr>
        <a:xfrm>
          <a:off x="2430744" y="1975708"/>
          <a:ext cx="1564545" cy="1792907"/>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FAFSA, </a:t>
          </a:r>
        </a:p>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Bright Futures, </a:t>
          </a:r>
        </a:p>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Pinellas Ed Foundation </a:t>
          </a:r>
        </a:p>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Open now, Dec 1 (FAFSA)</a:t>
          </a:r>
          <a:endParaRPr lang="en-US" sz="1800" kern="1200" dirty="0">
            <a:latin typeface="Calibri" panose="020F0502020204030204" pitchFamily="34" charset="0"/>
            <a:cs typeface="Calibri" panose="020F0502020204030204" pitchFamily="34" charset="0"/>
          </a:endParaRPr>
        </a:p>
      </dsp:txBody>
      <dsp:txXfrm>
        <a:off x="2430744" y="1975708"/>
        <a:ext cx="1564545" cy="1792907"/>
      </dsp:txXfrm>
    </dsp:sp>
    <dsp:sp modelId="{117AEBF5-D315-8745-BA45-82707ED60831}">
      <dsp:nvSpPr>
        <dsp:cNvPr id="0" name=""/>
        <dsp:cNvSpPr/>
      </dsp:nvSpPr>
      <dsp:spPr>
        <a:xfrm>
          <a:off x="6109265" y="2826441"/>
          <a:ext cx="321027" cy="91440"/>
        </a:xfrm>
        <a:custGeom>
          <a:avLst/>
          <a:gdLst/>
          <a:ahLst/>
          <a:cxnLst/>
          <a:rect l="0" t="0" r="0" b="0"/>
          <a:pathLst>
            <a:path>
              <a:moveTo>
                <a:pt x="0" y="45720"/>
              </a:moveTo>
              <a:lnTo>
                <a:pt x="321027"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6260988" y="2870401"/>
        <a:ext cx="17581" cy="3519"/>
      </dsp:txXfrm>
    </dsp:sp>
    <dsp:sp modelId="{003F24E1-B0A1-B741-B760-7A7646DED26A}">
      <dsp:nvSpPr>
        <dsp:cNvPr id="0" name=""/>
        <dsp:cNvSpPr/>
      </dsp:nvSpPr>
      <dsp:spPr>
        <a:xfrm>
          <a:off x="4346917" y="1957265"/>
          <a:ext cx="1764147" cy="1829791"/>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Attend any financial aid workshops offered by district or local universities</a:t>
          </a:r>
          <a:endParaRPr lang="en-US" sz="1800" kern="1200" dirty="0">
            <a:latin typeface="Calibri" panose="020F0502020204030204" pitchFamily="34" charset="0"/>
            <a:cs typeface="Calibri" panose="020F0502020204030204" pitchFamily="34" charset="0"/>
          </a:endParaRPr>
        </a:p>
      </dsp:txBody>
      <dsp:txXfrm>
        <a:off x="4346917" y="1957265"/>
        <a:ext cx="1764147" cy="1829791"/>
      </dsp:txXfrm>
    </dsp:sp>
    <dsp:sp modelId="{F78D545B-9A07-0C44-8EFC-A36AB8AD2A4A}">
      <dsp:nvSpPr>
        <dsp:cNvPr id="0" name=""/>
        <dsp:cNvSpPr/>
      </dsp:nvSpPr>
      <dsp:spPr>
        <a:xfrm>
          <a:off x="7989710" y="2826441"/>
          <a:ext cx="321027" cy="91440"/>
        </a:xfrm>
        <a:custGeom>
          <a:avLst/>
          <a:gdLst/>
          <a:ahLst/>
          <a:cxnLst/>
          <a:rect l="0" t="0" r="0" b="0"/>
          <a:pathLst>
            <a:path>
              <a:moveTo>
                <a:pt x="0" y="45720"/>
              </a:moveTo>
              <a:lnTo>
                <a:pt x="321027"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alibri" panose="020F0502020204030204" pitchFamily="34" charset="0"/>
            <a:cs typeface="Calibri" panose="020F0502020204030204" pitchFamily="34" charset="0"/>
          </a:endParaRPr>
        </a:p>
      </dsp:txBody>
      <dsp:txXfrm>
        <a:off x="8141433" y="2870401"/>
        <a:ext cx="17581" cy="3519"/>
      </dsp:txXfrm>
    </dsp:sp>
    <dsp:sp modelId="{DDA79CC4-4F84-F74F-8F40-A0AD3D27F000}">
      <dsp:nvSpPr>
        <dsp:cNvPr id="0" name=""/>
        <dsp:cNvSpPr/>
      </dsp:nvSpPr>
      <dsp:spPr>
        <a:xfrm>
          <a:off x="6462693" y="1992595"/>
          <a:ext cx="1528816" cy="1759133"/>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Send test scores through testing agencies</a:t>
          </a:r>
          <a:endParaRPr lang="en-US" sz="1800" kern="1200" dirty="0">
            <a:latin typeface="Calibri" panose="020F0502020204030204" pitchFamily="34" charset="0"/>
            <a:cs typeface="Calibri" panose="020F0502020204030204" pitchFamily="34" charset="0"/>
          </a:endParaRPr>
        </a:p>
      </dsp:txBody>
      <dsp:txXfrm>
        <a:off x="6462693" y="1992595"/>
        <a:ext cx="1528816" cy="1759133"/>
      </dsp:txXfrm>
    </dsp:sp>
    <dsp:sp modelId="{E11F4300-94BD-EB47-846F-A0890A6794C4}">
      <dsp:nvSpPr>
        <dsp:cNvPr id="0" name=""/>
        <dsp:cNvSpPr/>
      </dsp:nvSpPr>
      <dsp:spPr>
        <a:xfrm>
          <a:off x="8343137" y="1979147"/>
          <a:ext cx="1528816" cy="1786027"/>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913" tIns="78635" rIns="74913" bIns="78635" numCol="1" spcCol="1270" anchor="ctr" anchorCtr="0">
          <a:noAutofit/>
        </a:bodyPr>
        <a:lstStyle/>
        <a:p>
          <a:pPr marL="0" lvl="0" indent="0" algn="ctr" defTabSz="800100">
            <a:lnSpc>
              <a:spcPct val="90000"/>
            </a:lnSpc>
            <a:spcBef>
              <a:spcPct val="0"/>
            </a:spcBef>
            <a:spcAft>
              <a:spcPct val="35000"/>
            </a:spcAft>
            <a:buNone/>
          </a:pPr>
          <a:r>
            <a:rPr lang="en-US" sz="1800" kern="1200" baseline="0" dirty="0">
              <a:latin typeface="Calibri" panose="020F0502020204030204" pitchFamily="34" charset="0"/>
              <a:cs typeface="Calibri" panose="020F0502020204030204" pitchFamily="34" charset="0"/>
            </a:rPr>
            <a:t>Make a college decision and secure your spot by paying your deposit</a:t>
          </a:r>
          <a:endParaRPr lang="en-US" sz="1800" kern="1200" dirty="0">
            <a:latin typeface="Calibri" panose="020F0502020204030204" pitchFamily="34" charset="0"/>
            <a:cs typeface="Calibri" panose="020F0502020204030204" pitchFamily="34" charset="0"/>
          </a:endParaRPr>
        </a:p>
      </dsp:txBody>
      <dsp:txXfrm>
        <a:off x="8343137" y="1979147"/>
        <a:ext cx="1528816" cy="178602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0D9C3-A197-4B2A-9637-0B669E6B1DC8}">
      <dsp:nvSpPr>
        <dsp:cNvPr id="0" name=""/>
        <dsp:cNvSpPr/>
      </dsp:nvSpPr>
      <dsp:spPr>
        <a:xfrm>
          <a:off x="3000" y="166377"/>
          <a:ext cx="2925364" cy="5472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Clever</a:t>
          </a:r>
          <a:endParaRPr lang="en-US" sz="1900" kern="1200"/>
        </a:p>
      </dsp:txBody>
      <dsp:txXfrm>
        <a:off x="3000" y="166377"/>
        <a:ext cx="2925364" cy="547200"/>
      </dsp:txXfrm>
    </dsp:sp>
    <dsp:sp modelId="{2BC1B78B-B59A-4582-805C-E4383BFF33A4}">
      <dsp:nvSpPr>
        <dsp:cNvPr id="0" name=""/>
        <dsp:cNvSpPr/>
      </dsp:nvSpPr>
      <dsp:spPr>
        <a:xfrm>
          <a:off x="3000" y="713577"/>
          <a:ext cx="2925364" cy="1994928"/>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Access all programs/resources</a:t>
          </a:r>
        </a:p>
        <a:p>
          <a:pPr marL="342900" lvl="2" indent="-171450" algn="l" defTabSz="844550">
            <a:lnSpc>
              <a:spcPct val="90000"/>
            </a:lnSpc>
            <a:spcBef>
              <a:spcPct val="0"/>
            </a:spcBef>
            <a:spcAft>
              <a:spcPct val="15000"/>
            </a:spcAft>
            <a:buChar char="•"/>
          </a:pPr>
          <a:r>
            <a:rPr lang="en-US" sz="1900" kern="1200"/>
            <a:t>Including virtual textbooks, programs used in class, Canvas, Naviance, Office, etc.</a:t>
          </a:r>
        </a:p>
      </dsp:txBody>
      <dsp:txXfrm>
        <a:off x="3000" y="713577"/>
        <a:ext cx="2925364" cy="1994928"/>
      </dsp:txXfrm>
    </dsp:sp>
    <dsp:sp modelId="{A0A0ED6D-05AD-4AC2-B5EB-C2DA3A63833B}">
      <dsp:nvSpPr>
        <dsp:cNvPr id="0" name=""/>
        <dsp:cNvSpPr/>
      </dsp:nvSpPr>
      <dsp:spPr>
        <a:xfrm>
          <a:off x="3337916" y="166377"/>
          <a:ext cx="2925364" cy="547200"/>
        </a:xfrm>
        <a:prstGeom prst="rect">
          <a:avLst/>
        </a:prstGeom>
        <a:solidFill>
          <a:schemeClr val="accent2">
            <a:hueOff val="1125205"/>
            <a:satOff val="-19789"/>
            <a:lumOff val="784"/>
            <a:alphaOff val="0"/>
          </a:schemeClr>
        </a:solidFill>
        <a:ln w="15875" cap="flat" cmpd="sng" algn="ctr">
          <a:solidFill>
            <a:schemeClr val="accent2">
              <a:hueOff val="1125205"/>
              <a:satOff val="-19789"/>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err="1"/>
            <a:t>Xello</a:t>
          </a:r>
          <a:endParaRPr lang="en-US" sz="1900" kern="1200" dirty="0"/>
        </a:p>
      </dsp:txBody>
      <dsp:txXfrm>
        <a:off x="3337916" y="166377"/>
        <a:ext cx="2925364" cy="547200"/>
      </dsp:txXfrm>
    </dsp:sp>
    <dsp:sp modelId="{54893545-57C6-43EB-8853-39BB9058787E}">
      <dsp:nvSpPr>
        <dsp:cNvPr id="0" name=""/>
        <dsp:cNvSpPr/>
      </dsp:nvSpPr>
      <dsp:spPr>
        <a:xfrm>
          <a:off x="3337916" y="713577"/>
          <a:ext cx="2925364" cy="1994928"/>
        </a:xfrm>
        <a:prstGeom prst="rect">
          <a:avLst/>
        </a:prstGeom>
        <a:solidFill>
          <a:schemeClr val="accent2">
            <a:tint val="40000"/>
            <a:alpha val="90000"/>
            <a:hueOff val="1107461"/>
            <a:satOff val="-9424"/>
            <a:lumOff val="-536"/>
            <a:alphaOff val="0"/>
          </a:schemeClr>
        </a:solidFill>
        <a:ln w="15875" cap="flat" cmpd="sng" algn="ctr">
          <a:solidFill>
            <a:schemeClr val="accent2">
              <a:tint val="40000"/>
              <a:alpha val="90000"/>
              <a:hueOff val="1107461"/>
              <a:satOff val="-9424"/>
              <a:lumOff val="-5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customizable planning portal for students and families including self-discovery assessments, goal-setting, college research tools, and career exploration resources.</a:t>
          </a:r>
        </a:p>
      </dsp:txBody>
      <dsp:txXfrm>
        <a:off x="3337916" y="713577"/>
        <a:ext cx="2925364" cy="1994928"/>
      </dsp:txXfrm>
    </dsp:sp>
    <dsp:sp modelId="{EEA996E1-A889-4393-B3C7-1B462C6AD709}">
      <dsp:nvSpPr>
        <dsp:cNvPr id="0" name=""/>
        <dsp:cNvSpPr/>
      </dsp:nvSpPr>
      <dsp:spPr>
        <a:xfrm>
          <a:off x="6672831" y="166377"/>
          <a:ext cx="2925364" cy="547200"/>
        </a:xfrm>
        <a:prstGeom prst="rect">
          <a:avLst/>
        </a:prstGeom>
        <a:solidFill>
          <a:schemeClr val="accent2">
            <a:hueOff val="2250410"/>
            <a:satOff val="-39578"/>
            <a:lumOff val="1569"/>
            <a:alphaOff val="0"/>
          </a:schemeClr>
        </a:solidFill>
        <a:ln w="15875" cap="flat" cmpd="sng" algn="ctr">
          <a:solidFill>
            <a:schemeClr val="accent2">
              <a:hueOff val="2250410"/>
              <a:satOff val="-3957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Office 365</a:t>
          </a:r>
          <a:endParaRPr lang="en-US" sz="1900" kern="1200"/>
        </a:p>
      </dsp:txBody>
      <dsp:txXfrm>
        <a:off x="6672831" y="166377"/>
        <a:ext cx="2925364" cy="547200"/>
      </dsp:txXfrm>
    </dsp:sp>
    <dsp:sp modelId="{F14D8112-AA86-4403-B657-FD4DE235DB4A}">
      <dsp:nvSpPr>
        <dsp:cNvPr id="0" name=""/>
        <dsp:cNvSpPr/>
      </dsp:nvSpPr>
      <dsp:spPr>
        <a:xfrm>
          <a:off x="6672831" y="713577"/>
          <a:ext cx="2925364" cy="1994928"/>
        </a:xfrm>
        <a:prstGeom prst="rect">
          <a:avLst/>
        </a:prstGeom>
        <a:solidFill>
          <a:schemeClr val="accent2">
            <a:tint val="40000"/>
            <a:alpha val="90000"/>
            <a:hueOff val="2214922"/>
            <a:satOff val="-18848"/>
            <a:lumOff val="-1071"/>
            <a:alphaOff val="0"/>
          </a:schemeClr>
        </a:solidFill>
        <a:ln w="15875" cap="flat" cmpd="sng" algn="ctr">
          <a:solidFill>
            <a:schemeClr val="accent2">
              <a:tint val="40000"/>
              <a:alpha val="90000"/>
              <a:hueOff val="2214922"/>
              <a:satOff val="-18848"/>
              <a:lumOff val="-10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Access excel, word, powerpoint, files</a:t>
          </a:r>
        </a:p>
        <a:p>
          <a:pPr marL="171450" lvl="1" indent="-171450" algn="l" defTabSz="844550">
            <a:lnSpc>
              <a:spcPct val="90000"/>
            </a:lnSpc>
            <a:spcBef>
              <a:spcPct val="0"/>
            </a:spcBef>
            <a:spcAft>
              <a:spcPct val="15000"/>
            </a:spcAft>
            <a:buChar char="•"/>
          </a:pPr>
          <a:r>
            <a:rPr lang="en-US" sz="1900" kern="1200"/>
            <a:t>Access school email through outlook (r2.d2@pcsb.org)</a:t>
          </a:r>
        </a:p>
      </dsp:txBody>
      <dsp:txXfrm>
        <a:off x="6672831" y="713577"/>
        <a:ext cx="2925364" cy="19949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9C1FA-BDC7-461C-B0C7-FE56CC038C97}">
      <dsp:nvSpPr>
        <dsp:cNvPr id="0" name=""/>
        <dsp:cNvSpPr/>
      </dsp:nvSpPr>
      <dsp:spPr>
        <a:xfrm>
          <a:off x="0" y="27272"/>
          <a:ext cx="9698663" cy="18837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Academically researched and scientifically validated, Xello’s award-winning program puts the student at the center of their planning experience. Students document their journey as they build self-knowledge, explore post-secondary options, create plans, and continually reassess as they take in new knowledge, skills, and experiences. </a:t>
          </a:r>
          <a:endParaRPr lang="en-US" sz="2300" kern="1200"/>
        </a:p>
      </dsp:txBody>
      <dsp:txXfrm>
        <a:off x="91955" y="119227"/>
        <a:ext cx="9514753" cy="1699790"/>
      </dsp:txXfrm>
    </dsp:sp>
    <dsp:sp modelId="{6A17F9FB-504B-44F9-B51D-47F9780EF609}">
      <dsp:nvSpPr>
        <dsp:cNvPr id="0" name=""/>
        <dsp:cNvSpPr/>
      </dsp:nvSpPr>
      <dsp:spPr>
        <a:xfrm>
          <a:off x="0" y="1910973"/>
          <a:ext cx="9698663" cy="13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3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i="0" kern="1200" dirty="0" err="1"/>
            <a:t>Xello</a:t>
          </a:r>
          <a:r>
            <a:rPr lang="en-US" sz="1800" b="1" i="0" kern="1200" dirty="0"/>
            <a:t> Introductory Videos:</a:t>
          </a:r>
          <a:endParaRPr lang="en-US" sz="1800" kern="1200" dirty="0"/>
        </a:p>
        <a:p>
          <a:pPr marL="171450" lvl="1" indent="-171450" algn="l" defTabSz="800100">
            <a:lnSpc>
              <a:spcPct val="90000"/>
            </a:lnSpc>
            <a:spcBef>
              <a:spcPct val="0"/>
            </a:spcBef>
            <a:spcAft>
              <a:spcPct val="20000"/>
            </a:spcAft>
            <a:buChar char="•"/>
          </a:pPr>
          <a:r>
            <a:rPr lang="en-US" sz="1800" b="0" i="0" u="sng" kern="1200">
              <a:hlinkClick xmlns:r="http://schemas.openxmlformats.org/officeDocument/2006/relationships" r:id="rId1"/>
            </a:rPr>
            <a:t>https://youtu.be/yjIugQsPowI?list=PLBqDBylN16Vfb34Gs2dyNTl0oki319eAD</a:t>
          </a:r>
          <a:endParaRPr lang="en-US" sz="1800" kern="1200"/>
        </a:p>
        <a:p>
          <a:pPr marL="171450" lvl="1" indent="-171450" algn="l" defTabSz="800100">
            <a:lnSpc>
              <a:spcPct val="90000"/>
            </a:lnSpc>
            <a:spcBef>
              <a:spcPct val="0"/>
            </a:spcBef>
            <a:spcAft>
              <a:spcPct val="20000"/>
            </a:spcAft>
            <a:buChar char="•"/>
          </a:pPr>
          <a:r>
            <a:rPr lang="en-US" sz="1800" b="0" i="0" u="sng" kern="1200">
              <a:hlinkClick xmlns:r="http://schemas.openxmlformats.org/officeDocument/2006/relationships" r:id="rId2"/>
            </a:rPr>
            <a:t>https://youtu.be/AAkAvFzRiVs?si=rrYisAyR1huo7Vaj</a:t>
          </a:r>
          <a:r>
            <a:rPr lang="en-US" sz="1800" b="0" i="0" kern="1200"/>
            <a:t> </a:t>
          </a:r>
          <a:endParaRPr lang="en-US" sz="1800" kern="1200"/>
        </a:p>
        <a:p>
          <a:pPr marL="171450" lvl="1" indent="-171450" algn="l" defTabSz="800100">
            <a:lnSpc>
              <a:spcPct val="90000"/>
            </a:lnSpc>
            <a:spcBef>
              <a:spcPct val="0"/>
            </a:spcBef>
            <a:spcAft>
              <a:spcPct val="20000"/>
            </a:spcAft>
            <a:buChar char="•"/>
          </a:pPr>
          <a:r>
            <a:rPr lang="en-US" sz="1800" b="0" i="0" kern="1200" dirty="0"/>
            <a:t>Students will complete lessons each semester in </a:t>
          </a:r>
          <a:r>
            <a:rPr lang="en-US" sz="1800" b="0" i="0" kern="1200" dirty="0" err="1"/>
            <a:t>Xello</a:t>
          </a:r>
          <a:r>
            <a:rPr lang="en-US" sz="1800" b="0" i="0" kern="1200" dirty="0"/>
            <a:t> to explore college and career opportunities and options.   </a:t>
          </a:r>
          <a:endParaRPr lang="en-US" sz="1800" kern="1200" dirty="0"/>
        </a:p>
      </dsp:txBody>
      <dsp:txXfrm>
        <a:off x="0" y="1910973"/>
        <a:ext cx="9698663" cy="1380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AFA4E-B5F7-4BCF-AE36-F48FB89BDF9D}">
      <dsp:nvSpPr>
        <dsp:cNvPr id="0" name=""/>
        <dsp:cNvSpPr/>
      </dsp:nvSpPr>
      <dsp:spPr>
        <a:xfrm>
          <a:off x="0"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6D8BD0-173E-430A-A5FE-774C38FF46AD}">
      <dsp:nvSpPr>
        <dsp:cNvPr id="0" name=""/>
        <dsp:cNvSpPr/>
      </dsp:nvSpPr>
      <dsp:spPr>
        <a:xfrm>
          <a:off x="255742"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Ms. Marino – Medical Magnet</a:t>
          </a:r>
        </a:p>
      </dsp:txBody>
      <dsp:txXfrm>
        <a:off x="298550" y="1569338"/>
        <a:ext cx="2216069" cy="1375953"/>
      </dsp:txXfrm>
    </dsp:sp>
    <dsp:sp modelId="{5927FDCC-38DB-444C-B661-894383719699}">
      <dsp:nvSpPr>
        <dsp:cNvPr id="0" name=""/>
        <dsp:cNvSpPr/>
      </dsp:nvSpPr>
      <dsp:spPr>
        <a:xfrm>
          <a:off x="2813170"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6B3F20-119F-408B-898E-4C2E09236361}">
      <dsp:nvSpPr>
        <dsp:cNvPr id="0" name=""/>
        <dsp:cNvSpPr/>
      </dsp:nvSpPr>
      <dsp:spPr>
        <a:xfrm>
          <a:off x="3068913"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Ms. Marsh– IB</a:t>
          </a:r>
        </a:p>
      </dsp:txBody>
      <dsp:txXfrm>
        <a:off x="3111721" y="1569338"/>
        <a:ext cx="2216069" cy="1375953"/>
      </dsp:txXfrm>
    </dsp:sp>
    <dsp:sp modelId="{E3850AF3-9AD4-4F35-9908-DB0147E8CFB0}">
      <dsp:nvSpPr>
        <dsp:cNvPr id="0" name=""/>
        <dsp:cNvSpPr/>
      </dsp:nvSpPr>
      <dsp:spPr>
        <a:xfrm>
          <a:off x="5626341"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7EC6-FD64-4D14-BAE7-9B72D88A133C}">
      <dsp:nvSpPr>
        <dsp:cNvPr id="0" name=""/>
        <dsp:cNvSpPr/>
      </dsp:nvSpPr>
      <dsp:spPr>
        <a:xfrm>
          <a:off x="5882083"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t>Ms.</a:t>
          </a:r>
          <a:r>
            <a:rPr lang="en-US" sz="2900" kern="1200">
              <a:latin typeface="Franklin Gothic Book" panose="020B0503020102020204"/>
            </a:rPr>
            <a:t> May</a:t>
          </a:r>
          <a:r>
            <a:rPr lang="en-US" sz="2900" kern="1200"/>
            <a:t> – 11</a:t>
          </a:r>
          <a:r>
            <a:rPr lang="en-US" sz="2900" kern="1200" baseline="30000"/>
            <a:t>th</a:t>
          </a:r>
          <a:r>
            <a:rPr lang="en-US" sz="2900" kern="1200"/>
            <a:t> Grade University</a:t>
          </a:r>
        </a:p>
      </dsp:txBody>
      <dsp:txXfrm>
        <a:off x="5924891" y="1569338"/>
        <a:ext cx="2216069" cy="137595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A4006-9644-436F-BBD8-99F2D540A50D}">
      <dsp:nvSpPr>
        <dsp:cNvPr id="0" name=""/>
        <dsp:cNvSpPr/>
      </dsp:nvSpPr>
      <dsp:spPr>
        <a:xfrm rot="5400000">
          <a:off x="3516273" y="-1258184"/>
          <a:ext cx="1010776" cy="3785093"/>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Tuesday All Math 19-131 </a:t>
          </a:r>
        </a:p>
        <a:p>
          <a:pPr marL="171450" lvl="1" indent="-171450" algn="l" defTabSz="800100">
            <a:lnSpc>
              <a:spcPct val="90000"/>
            </a:lnSpc>
            <a:spcBef>
              <a:spcPct val="0"/>
            </a:spcBef>
            <a:spcAft>
              <a:spcPct val="15000"/>
            </a:spcAft>
            <a:buChar char="•"/>
          </a:pPr>
          <a:r>
            <a:rPr lang="en-US" sz="1800" kern="1200" dirty="0"/>
            <a:t>2:05-4:05pm</a:t>
          </a:r>
        </a:p>
      </dsp:txBody>
      <dsp:txXfrm rot="-5400000">
        <a:off x="2129115" y="178316"/>
        <a:ext cx="3735751" cy="912092"/>
      </dsp:txXfrm>
    </dsp:sp>
    <dsp:sp modelId="{EF75D9E1-C57E-43E3-BD0D-E409B9476948}">
      <dsp:nvSpPr>
        <dsp:cNvPr id="0" name=""/>
        <dsp:cNvSpPr/>
      </dsp:nvSpPr>
      <dsp:spPr>
        <a:xfrm>
          <a:off x="0" y="2626"/>
          <a:ext cx="2129115" cy="126347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Homework Help for Math</a:t>
          </a:r>
          <a:endParaRPr lang="en-US" sz="2100" kern="1200" dirty="0"/>
        </a:p>
      </dsp:txBody>
      <dsp:txXfrm>
        <a:off x="61678" y="64304"/>
        <a:ext cx="2005759" cy="1140114"/>
      </dsp:txXfrm>
    </dsp:sp>
    <dsp:sp modelId="{EE0EEC16-ABA8-4917-AE81-34FEE2DD1328}">
      <dsp:nvSpPr>
        <dsp:cNvPr id="0" name=""/>
        <dsp:cNvSpPr/>
      </dsp:nvSpPr>
      <dsp:spPr>
        <a:xfrm rot="5400000">
          <a:off x="3516273" y="68459"/>
          <a:ext cx="1010776" cy="3785093"/>
        </a:xfrm>
        <a:prstGeom prst="round2SameRect">
          <a:avLst/>
        </a:prstGeom>
        <a:solidFill>
          <a:schemeClr val="accent2">
            <a:tint val="40000"/>
            <a:alpha val="90000"/>
            <a:hueOff val="738307"/>
            <a:satOff val="-6283"/>
            <a:lumOff val="-357"/>
            <a:alphaOff val="0"/>
          </a:schemeClr>
        </a:solidFill>
        <a:ln w="9525" cap="flat" cmpd="sng" algn="ctr">
          <a:solidFill>
            <a:schemeClr val="accent2">
              <a:tint val="40000"/>
              <a:alpha val="90000"/>
              <a:hueOff val="738307"/>
              <a:satOff val="-6283"/>
              <a:lumOff val="-35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1" kern="1200">
              <a:hlinkClick xmlns:r="http://schemas.openxmlformats.org/officeDocument/2006/relationships" r:id="rId2">
                <a:extLst>
                  <a:ext uri="{A12FA001-AC4F-418D-AE19-62706E023703}">
                    <ahyp:hlinkClr xmlns:ahyp="http://schemas.microsoft.com/office/drawing/2018/hyperlinkcolor" val="tx"/>
                  </a:ext>
                </a:extLst>
              </a:hlinkClick>
            </a:rPr>
            <a:t>https://www.khanacademy.org/</a:t>
          </a:r>
          <a:r>
            <a:rPr lang="en-US" sz="1800" b="1" kern="1200"/>
            <a:t> </a:t>
          </a:r>
          <a:endParaRPr lang="en-US" sz="1800" kern="1200"/>
        </a:p>
      </dsp:txBody>
      <dsp:txXfrm rot="-5400000">
        <a:off x="2129115" y="1504959"/>
        <a:ext cx="3735751" cy="912092"/>
      </dsp:txXfrm>
    </dsp:sp>
    <dsp:sp modelId="{BF46A6AB-F7EE-406C-8F76-18ADABE3AB98}">
      <dsp:nvSpPr>
        <dsp:cNvPr id="0" name=""/>
        <dsp:cNvSpPr/>
      </dsp:nvSpPr>
      <dsp:spPr>
        <a:xfrm>
          <a:off x="0" y="1329271"/>
          <a:ext cx="2129115" cy="1263470"/>
        </a:xfrm>
        <a:prstGeom prst="roundRect">
          <a:avLst/>
        </a:prstGeom>
        <a:blipFill>
          <a:blip xmlns:r="http://schemas.openxmlformats.org/officeDocument/2006/relationships" r:embed="rId1">
            <a:duotone>
              <a:schemeClr val="accent2">
                <a:hueOff val="750137"/>
                <a:satOff val="-13193"/>
                <a:lumOff val="523"/>
                <a:alphaOff val="0"/>
                <a:shade val="74000"/>
                <a:satMod val="130000"/>
                <a:lumMod val="90000"/>
              </a:schemeClr>
              <a:schemeClr val="accent2">
                <a:hueOff val="750137"/>
                <a:satOff val="-13193"/>
                <a:lumOff val="52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Khan Academy- video tutorials all subject areas</a:t>
          </a:r>
          <a:endParaRPr lang="en-US" sz="2100" kern="1200"/>
        </a:p>
      </dsp:txBody>
      <dsp:txXfrm>
        <a:off x="61678" y="1390949"/>
        <a:ext cx="2005759" cy="1140114"/>
      </dsp:txXfrm>
    </dsp:sp>
    <dsp:sp modelId="{8AE7663B-C761-4C4A-B952-A54E5E6E9AE5}">
      <dsp:nvSpPr>
        <dsp:cNvPr id="0" name=""/>
        <dsp:cNvSpPr/>
      </dsp:nvSpPr>
      <dsp:spPr>
        <a:xfrm rot="5400000">
          <a:off x="3516273" y="1395103"/>
          <a:ext cx="1010776" cy="3785093"/>
        </a:xfrm>
        <a:prstGeom prst="round2SameRect">
          <a:avLst/>
        </a:prstGeom>
        <a:solidFill>
          <a:schemeClr val="accent2">
            <a:tint val="40000"/>
            <a:alpha val="90000"/>
            <a:hueOff val="1476615"/>
            <a:satOff val="-12565"/>
            <a:lumOff val="-714"/>
            <a:alphaOff val="0"/>
          </a:schemeClr>
        </a:solidFill>
        <a:ln w="9525" cap="flat" cmpd="sng" algn="ctr">
          <a:solidFill>
            <a:schemeClr val="accent2">
              <a:tint val="40000"/>
              <a:alpha val="90000"/>
              <a:hueOff val="1476615"/>
              <a:satOff val="-12565"/>
              <a:lumOff val="-71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727-547-7223         	</a:t>
          </a:r>
        </a:p>
        <a:p>
          <a:pPr marL="171450" lvl="1" indent="-171450" algn="l" defTabSz="800100">
            <a:lnSpc>
              <a:spcPct val="90000"/>
            </a:lnSpc>
            <a:spcBef>
              <a:spcPct val="0"/>
            </a:spcBef>
            <a:spcAft>
              <a:spcPct val="15000"/>
            </a:spcAft>
            <a:buChar char="•"/>
          </a:pPr>
          <a:r>
            <a:rPr lang="en-US" sz="1800" kern="1200"/>
            <a:t>Monday – Thursday 5:00pm-8:00pm</a:t>
          </a:r>
        </a:p>
      </dsp:txBody>
      <dsp:txXfrm rot="-5400000">
        <a:off x="2129115" y="2831603"/>
        <a:ext cx="3735751" cy="912092"/>
      </dsp:txXfrm>
    </dsp:sp>
    <dsp:sp modelId="{76958123-46EE-4042-BB7F-F74CC5915574}">
      <dsp:nvSpPr>
        <dsp:cNvPr id="0" name=""/>
        <dsp:cNvSpPr/>
      </dsp:nvSpPr>
      <dsp:spPr>
        <a:xfrm>
          <a:off x="0" y="2655915"/>
          <a:ext cx="2129115" cy="1263470"/>
        </a:xfrm>
        <a:prstGeom prst="roundRect">
          <a:avLst/>
        </a:prstGeom>
        <a:blipFill>
          <a:blip xmlns:r="http://schemas.openxmlformats.org/officeDocument/2006/relationships" r:embed="rId1">
            <a:duotone>
              <a:schemeClr val="accent2">
                <a:hueOff val="1500273"/>
                <a:satOff val="-26385"/>
                <a:lumOff val="1046"/>
                <a:alphaOff val="0"/>
                <a:shade val="74000"/>
                <a:satMod val="130000"/>
                <a:lumMod val="90000"/>
              </a:schemeClr>
              <a:schemeClr val="accent2">
                <a:hueOff val="1500273"/>
                <a:satOff val="-26385"/>
                <a:lumOff val="104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Homework Help Line </a:t>
          </a:r>
          <a:endParaRPr lang="en-US" sz="2100" kern="1200"/>
        </a:p>
      </dsp:txBody>
      <dsp:txXfrm>
        <a:off x="61678" y="2717593"/>
        <a:ext cx="2005759" cy="1140114"/>
      </dsp:txXfrm>
    </dsp:sp>
    <dsp:sp modelId="{653CE945-0477-41A6-8144-12233A665C4C}">
      <dsp:nvSpPr>
        <dsp:cNvPr id="0" name=""/>
        <dsp:cNvSpPr/>
      </dsp:nvSpPr>
      <dsp:spPr>
        <a:xfrm rot="5400000">
          <a:off x="3516273" y="2721747"/>
          <a:ext cx="1010776" cy="3785093"/>
        </a:xfrm>
        <a:prstGeom prst="round2SameRect">
          <a:avLst/>
        </a:prstGeom>
        <a:solidFill>
          <a:schemeClr val="accent2">
            <a:tint val="40000"/>
            <a:alpha val="90000"/>
            <a:hueOff val="2214922"/>
            <a:satOff val="-18848"/>
            <a:lumOff val="-1071"/>
            <a:alphaOff val="0"/>
          </a:schemeClr>
        </a:solidFill>
        <a:ln w="9525" cap="flat" cmpd="sng" algn="ctr">
          <a:solidFill>
            <a:schemeClr val="accent2">
              <a:tint val="40000"/>
              <a:alpha val="90000"/>
              <a:hueOff val="2214922"/>
              <a:satOff val="-18848"/>
              <a:lumOff val="-10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By appointment or by schedule teacher provides (might be on board or syllabus)</a:t>
          </a:r>
        </a:p>
      </dsp:txBody>
      <dsp:txXfrm rot="-5400000">
        <a:off x="2129115" y="4158247"/>
        <a:ext cx="3735751" cy="912092"/>
      </dsp:txXfrm>
    </dsp:sp>
    <dsp:sp modelId="{EC22F2CA-7FF6-46D1-BB59-08AEB2C1936F}">
      <dsp:nvSpPr>
        <dsp:cNvPr id="0" name=""/>
        <dsp:cNvSpPr/>
      </dsp:nvSpPr>
      <dsp:spPr>
        <a:xfrm>
          <a:off x="0" y="3982559"/>
          <a:ext cx="2129115" cy="1263470"/>
        </a:xfrm>
        <a:prstGeom prst="roundRect">
          <a:avLst/>
        </a:prstGeom>
        <a:blipFill>
          <a:blip xmlns:r="http://schemas.openxmlformats.org/officeDocument/2006/relationships" r:embed="rId1">
            <a:duotone>
              <a:schemeClr val="accent2">
                <a:hueOff val="2250410"/>
                <a:satOff val="-39578"/>
                <a:lumOff val="1569"/>
                <a:alphaOff val="0"/>
                <a:shade val="74000"/>
                <a:satMod val="130000"/>
                <a:lumMod val="90000"/>
              </a:schemeClr>
              <a:schemeClr val="accent2">
                <a:hueOff val="2250410"/>
                <a:satOff val="-39578"/>
                <a:lumOff val="156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Extra Help with Teachers</a:t>
          </a:r>
          <a:endParaRPr lang="en-US" sz="2100" kern="1200" dirty="0"/>
        </a:p>
      </dsp:txBody>
      <dsp:txXfrm>
        <a:off x="61678" y="4044237"/>
        <a:ext cx="2005759" cy="1140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AFA4E-B5F7-4BCF-AE36-F48FB89BDF9D}">
      <dsp:nvSpPr>
        <dsp:cNvPr id="0" name=""/>
        <dsp:cNvSpPr/>
      </dsp:nvSpPr>
      <dsp:spPr>
        <a:xfrm>
          <a:off x="0"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6D8BD0-173E-430A-A5FE-774C38FF46AD}">
      <dsp:nvSpPr>
        <dsp:cNvPr id="0" name=""/>
        <dsp:cNvSpPr/>
      </dsp:nvSpPr>
      <dsp:spPr>
        <a:xfrm>
          <a:off x="255742"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Ms. Marino – Medical Magnet</a:t>
          </a:r>
        </a:p>
      </dsp:txBody>
      <dsp:txXfrm>
        <a:off x="298550" y="1569338"/>
        <a:ext cx="2216069" cy="1375953"/>
      </dsp:txXfrm>
    </dsp:sp>
    <dsp:sp modelId="{5927FDCC-38DB-444C-B661-894383719699}">
      <dsp:nvSpPr>
        <dsp:cNvPr id="0" name=""/>
        <dsp:cNvSpPr/>
      </dsp:nvSpPr>
      <dsp:spPr>
        <a:xfrm>
          <a:off x="2813170"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6B3F20-119F-408B-898E-4C2E09236361}">
      <dsp:nvSpPr>
        <dsp:cNvPr id="0" name=""/>
        <dsp:cNvSpPr/>
      </dsp:nvSpPr>
      <dsp:spPr>
        <a:xfrm>
          <a:off x="3068913"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Ms. Marsh– IB</a:t>
          </a:r>
        </a:p>
      </dsp:txBody>
      <dsp:txXfrm>
        <a:off x="3111721" y="1569338"/>
        <a:ext cx="2216069" cy="1375953"/>
      </dsp:txXfrm>
    </dsp:sp>
    <dsp:sp modelId="{E3850AF3-9AD4-4F35-9908-DB0147E8CFB0}">
      <dsp:nvSpPr>
        <dsp:cNvPr id="0" name=""/>
        <dsp:cNvSpPr/>
      </dsp:nvSpPr>
      <dsp:spPr>
        <a:xfrm>
          <a:off x="5626341" y="1283574"/>
          <a:ext cx="2301685" cy="146156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7EC6-FD64-4D14-BAE7-9B72D88A133C}">
      <dsp:nvSpPr>
        <dsp:cNvPr id="0" name=""/>
        <dsp:cNvSpPr/>
      </dsp:nvSpPr>
      <dsp:spPr>
        <a:xfrm>
          <a:off x="5882083" y="1526530"/>
          <a:ext cx="2301685" cy="1461569"/>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t>Ms.</a:t>
          </a:r>
          <a:r>
            <a:rPr lang="en-US" sz="2900" kern="1200" dirty="0">
              <a:latin typeface="Franklin Gothic Book" panose="020B0503020102020204"/>
            </a:rPr>
            <a:t> Bryant</a:t>
          </a:r>
          <a:r>
            <a:rPr lang="en-US" sz="2900" kern="1200" dirty="0"/>
            <a:t> – 12</a:t>
          </a:r>
          <a:r>
            <a:rPr lang="en-US" sz="2900" kern="1200" baseline="30000" dirty="0"/>
            <a:t>th</a:t>
          </a:r>
          <a:r>
            <a:rPr lang="en-US" sz="2900" kern="1200" dirty="0"/>
            <a:t> Grade University</a:t>
          </a:r>
        </a:p>
      </dsp:txBody>
      <dsp:txXfrm>
        <a:off x="5924891" y="1569338"/>
        <a:ext cx="2216069" cy="1375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2A9CE-02A9-468A-84A7-D90FEE2F1DF3}">
      <dsp:nvSpPr>
        <dsp:cNvPr id="0" name=""/>
        <dsp:cNvSpPr/>
      </dsp:nvSpPr>
      <dsp:spPr>
        <a:xfrm>
          <a:off x="0" y="91728"/>
          <a:ext cx="5914209" cy="818999"/>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Credits</a:t>
          </a:r>
          <a:endParaRPr lang="en-US" sz="3500" kern="1200"/>
        </a:p>
      </dsp:txBody>
      <dsp:txXfrm>
        <a:off x="39980" y="131708"/>
        <a:ext cx="5834249" cy="739039"/>
      </dsp:txXfrm>
    </dsp:sp>
    <dsp:sp modelId="{D425E6DE-0125-4BA4-9345-F169A2F3C45A}">
      <dsp:nvSpPr>
        <dsp:cNvPr id="0" name=""/>
        <dsp:cNvSpPr/>
      </dsp:nvSpPr>
      <dsp:spPr>
        <a:xfrm>
          <a:off x="0" y="910728"/>
          <a:ext cx="5914209"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1" kern="1200"/>
            <a:t>24 credits, specific subject area requirements</a:t>
          </a:r>
          <a:endParaRPr lang="en-US" sz="2700" kern="1200"/>
        </a:p>
      </dsp:txBody>
      <dsp:txXfrm>
        <a:off x="0" y="910728"/>
        <a:ext cx="5914209" cy="796950"/>
      </dsp:txXfrm>
    </dsp:sp>
    <dsp:sp modelId="{849A67CF-7AAB-40A4-9C05-0EE66568AD8B}">
      <dsp:nvSpPr>
        <dsp:cNvPr id="0" name=""/>
        <dsp:cNvSpPr/>
      </dsp:nvSpPr>
      <dsp:spPr>
        <a:xfrm>
          <a:off x="0" y="1707678"/>
          <a:ext cx="5914209" cy="818999"/>
        </a:xfrm>
        <a:prstGeom prst="roundRect">
          <a:avLst/>
        </a:prstGeom>
        <a:blipFill>
          <a:blip xmlns:r="http://schemas.openxmlformats.org/officeDocument/2006/relationships" r:embed="rId1">
            <a:duotone>
              <a:schemeClr val="accent2">
                <a:hueOff val="1125205"/>
                <a:satOff val="-19789"/>
                <a:lumOff val="784"/>
                <a:alphaOff val="0"/>
                <a:shade val="74000"/>
                <a:satMod val="130000"/>
                <a:lumMod val="90000"/>
              </a:schemeClr>
              <a:schemeClr val="accent2">
                <a:hueOff val="1125205"/>
                <a:satOff val="-19789"/>
                <a:lumOff val="78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GPA</a:t>
          </a:r>
          <a:endParaRPr lang="en-US" sz="3500" kern="1200"/>
        </a:p>
      </dsp:txBody>
      <dsp:txXfrm>
        <a:off x="39980" y="1747658"/>
        <a:ext cx="5834249" cy="739039"/>
      </dsp:txXfrm>
    </dsp:sp>
    <dsp:sp modelId="{0B57E118-86FC-4C4D-828D-33778E769259}">
      <dsp:nvSpPr>
        <dsp:cNvPr id="0" name=""/>
        <dsp:cNvSpPr/>
      </dsp:nvSpPr>
      <dsp:spPr>
        <a:xfrm>
          <a:off x="0" y="2526678"/>
          <a:ext cx="5914209"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1" kern="1200"/>
            <a:t>2.0 unweighted cumulative GPA</a:t>
          </a:r>
          <a:endParaRPr lang="en-US" sz="2700" kern="1200"/>
        </a:p>
      </dsp:txBody>
      <dsp:txXfrm>
        <a:off x="0" y="2526678"/>
        <a:ext cx="5914209" cy="579600"/>
      </dsp:txXfrm>
    </dsp:sp>
    <dsp:sp modelId="{6A8004DF-B1E6-4AF7-86C0-A1C4793F0311}">
      <dsp:nvSpPr>
        <dsp:cNvPr id="0" name=""/>
        <dsp:cNvSpPr/>
      </dsp:nvSpPr>
      <dsp:spPr>
        <a:xfrm>
          <a:off x="0" y="3106278"/>
          <a:ext cx="5914209" cy="818999"/>
        </a:xfrm>
        <a:prstGeom prst="roundRect">
          <a:avLst/>
        </a:prstGeom>
        <a:blipFill>
          <a:blip xmlns:r="http://schemas.openxmlformats.org/officeDocument/2006/relationships" r:embed="rId1">
            <a:duotone>
              <a:schemeClr val="accent2">
                <a:hueOff val="2250410"/>
                <a:satOff val="-39578"/>
                <a:lumOff val="1569"/>
                <a:alphaOff val="0"/>
                <a:shade val="74000"/>
                <a:satMod val="130000"/>
                <a:lumMod val="90000"/>
              </a:schemeClr>
              <a:schemeClr val="accent2">
                <a:hueOff val="2250410"/>
                <a:satOff val="-39578"/>
                <a:lumOff val="156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Testing</a:t>
          </a:r>
          <a:endParaRPr lang="en-US" sz="3500" kern="1200"/>
        </a:p>
      </dsp:txBody>
      <dsp:txXfrm>
        <a:off x="39980" y="3146258"/>
        <a:ext cx="5834249" cy="739039"/>
      </dsp:txXfrm>
    </dsp:sp>
    <dsp:sp modelId="{42B3614F-0202-418B-8579-2E9161598957}">
      <dsp:nvSpPr>
        <dsp:cNvPr id="0" name=""/>
        <dsp:cNvSpPr/>
      </dsp:nvSpPr>
      <dsp:spPr>
        <a:xfrm>
          <a:off x="0" y="3925278"/>
          <a:ext cx="5914209" cy="123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1" kern="1200" dirty="0"/>
            <a:t>Pass FAST ELA PM3 or earn concordant</a:t>
          </a:r>
          <a:endParaRPr lang="en-US" sz="2700" kern="1200" dirty="0"/>
        </a:p>
        <a:p>
          <a:pPr marL="228600" lvl="1" indent="-228600" algn="l" defTabSz="1200150">
            <a:lnSpc>
              <a:spcPct val="90000"/>
            </a:lnSpc>
            <a:spcBef>
              <a:spcPct val="0"/>
            </a:spcBef>
            <a:spcAft>
              <a:spcPct val="20000"/>
            </a:spcAft>
            <a:buChar char="•"/>
          </a:pPr>
          <a:r>
            <a:rPr lang="en-US" sz="2700" b="1" kern="1200"/>
            <a:t>Pass Alg 1 EOC or earn concordant</a:t>
          </a:r>
          <a:endParaRPr lang="en-US" sz="2700" kern="1200"/>
        </a:p>
      </dsp:txBody>
      <dsp:txXfrm>
        <a:off x="0" y="3925278"/>
        <a:ext cx="5914209" cy="1231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F9108-B9BA-41F9-BDDF-4B777BBA5073}">
      <dsp:nvSpPr>
        <dsp:cNvPr id="0" name=""/>
        <dsp:cNvSpPr/>
      </dsp:nvSpPr>
      <dsp:spPr>
        <a:xfrm rot="5400000">
          <a:off x="2993671" y="-586599"/>
          <a:ext cx="2109594" cy="381032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ACT (Avg of 18 on Reading and English)</a:t>
          </a:r>
          <a:endParaRPr lang="en-US" sz="2200" kern="1200"/>
        </a:p>
        <a:p>
          <a:pPr marL="228600" lvl="1" indent="-228600" algn="l" defTabSz="977900">
            <a:lnSpc>
              <a:spcPct val="90000"/>
            </a:lnSpc>
            <a:spcBef>
              <a:spcPct val="0"/>
            </a:spcBef>
            <a:spcAft>
              <a:spcPct val="15000"/>
            </a:spcAft>
            <a:buChar char="•"/>
          </a:pPr>
          <a:r>
            <a:rPr lang="en-US" sz="2200" b="1" kern="1200"/>
            <a:t>SAT (480 on EBRW)</a:t>
          </a:r>
          <a:endParaRPr lang="en-US" sz="2200" kern="1200"/>
        </a:p>
        <a:p>
          <a:pPr marL="228600" lvl="1" indent="-228600" algn="l" defTabSz="977900">
            <a:lnSpc>
              <a:spcPct val="90000"/>
            </a:lnSpc>
            <a:spcBef>
              <a:spcPct val="0"/>
            </a:spcBef>
            <a:spcAft>
              <a:spcPct val="15000"/>
            </a:spcAft>
            <a:buChar char="•"/>
          </a:pPr>
          <a:r>
            <a:rPr lang="en-US" sz="2200" b="1" kern="1200"/>
            <a:t>CLT (36 on Verbal Reasoning and Grammar/Writing)</a:t>
          </a:r>
          <a:endParaRPr lang="en-US" sz="2200" kern="1200"/>
        </a:p>
      </dsp:txBody>
      <dsp:txXfrm rot="-5400000">
        <a:off x="2143307" y="366747"/>
        <a:ext cx="3707341" cy="1903630"/>
      </dsp:txXfrm>
    </dsp:sp>
    <dsp:sp modelId="{C75FE33F-67B4-43B2-A2C9-4E753AB02E60}">
      <dsp:nvSpPr>
        <dsp:cNvPr id="0" name=""/>
        <dsp:cNvSpPr/>
      </dsp:nvSpPr>
      <dsp:spPr>
        <a:xfrm>
          <a:off x="0" y="65"/>
          <a:ext cx="2143306" cy="263699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t>Pass FAST ELA PM3 (level 3) OR Concordant on any of following:</a:t>
          </a:r>
          <a:endParaRPr lang="en-US" sz="2600" kern="1200"/>
        </a:p>
      </dsp:txBody>
      <dsp:txXfrm>
        <a:off x="104628" y="104693"/>
        <a:ext cx="1934050" cy="2427737"/>
      </dsp:txXfrm>
    </dsp:sp>
    <dsp:sp modelId="{F19A2690-160D-482F-ABB0-E5230EAE5B8E}">
      <dsp:nvSpPr>
        <dsp:cNvPr id="0" name=""/>
        <dsp:cNvSpPr/>
      </dsp:nvSpPr>
      <dsp:spPr>
        <a:xfrm rot="5400000">
          <a:off x="2993671" y="2182243"/>
          <a:ext cx="2109594" cy="381032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1" kern="1200"/>
            <a:t>ACT (16 Math)</a:t>
          </a:r>
          <a:endParaRPr lang="en-US" sz="2200" kern="1200"/>
        </a:p>
        <a:p>
          <a:pPr marL="228600" lvl="1" indent="-228600" algn="l" defTabSz="977900">
            <a:lnSpc>
              <a:spcPct val="90000"/>
            </a:lnSpc>
            <a:spcBef>
              <a:spcPct val="0"/>
            </a:spcBef>
            <a:spcAft>
              <a:spcPct val="15000"/>
            </a:spcAft>
            <a:buChar char="•"/>
          </a:pPr>
          <a:r>
            <a:rPr lang="en-US" sz="2200" b="1" kern="1200"/>
            <a:t>SAT (420 Math)</a:t>
          </a:r>
          <a:endParaRPr lang="en-US" sz="2200" kern="1200"/>
        </a:p>
        <a:p>
          <a:pPr marL="228600" lvl="1" indent="-228600" algn="l" defTabSz="977900">
            <a:lnSpc>
              <a:spcPct val="90000"/>
            </a:lnSpc>
            <a:spcBef>
              <a:spcPct val="0"/>
            </a:spcBef>
            <a:spcAft>
              <a:spcPct val="15000"/>
            </a:spcAft>
            <a:buChar char="•"/>
          </a:pPr>
          <a:r>
            <a:rPr lang="en-US" sz="2200" b="1" kern="1200"/>
            <a:t>PSAT (430 Math)</a:t>
          </a:r>
          <a:endParaRPr lang="en-US" sz="2200" kern="1200"/>
        </a:p>
        <a:p>
          <a:pPr marL="228600" lvl="1" indent="-228600" algn="l" defTabSz="977900">
            <a:lnSpc>
              <a:spcPct val="90000"/>
            </a:lnSpc>
            <a:spcBef>
              <a:spcPct val="0"/>
            </a:spcBef>
            <a:spcAft>
              <a:spcPct val="15000"/>
            </a:spcAft>
            <a:buChar char="•"/>
          </a:pPr>
          <a:r>
            <a:rPr lang="en-US" sz="2200" b="1" kern="1200"/>
            <a:t>CLT (11 Quantitative Reasoning)</a:t>
          </a:r>
          <a:endParaRPr lang="en-US" sz="2200" kern="1200"/>
        </a:p>
      </dsp:txBody>
      <dsp:txXfrm rot="-5400000">
        <a:off x="2143307" y="3135589"/>
        <a:ext cx="3707341" cy="1903630"/>
      </dsp:txXfrm>
    </dsp:sp>
    <dsp:sp modelId="{56296AC8-36A1-49C4-8FB7-A5E74707FB54}">
      <dsp:nvSpPr>
        <dsp:cNvPr id="0" name=""/>
        <dsp:cNvSpPr/>
      </dsp:nvSpPr>
      <dsp:spPr>
        <a:xfrm>
          <a:off x="0" y="2768908"/>
          <a:ext cx="2143306" cy="263699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t>Pass Alg 1 EOC (level 3) OR Concordant on any of following:</a:t>
          </a:r>
          <a:endParaRPr lang="en-US" sz="2600" kern="1200"/>
        </a:p>
      </dsp:txBody>
      <dsp:txXfrm>
        <a:off x="104628" y="2873536"/>
        <a:ext cx="1934050" cy="24277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C1FFF-5565-4284-9DE1-FB1120ADF2C1}">
      <dsp:nvSpPr>
        <dsp:cNvPr id="0" name=""/>
        <dsp:cNvSpPr/>
      </dsp:nvSpPr>
      <dsp:spPr>
        <a:xfrm rot="5400000">
          <a:off x="6209340" y="-2671379"/>
          <a:ext cx="638950" cy="6144768"/>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4 credits</a:t>
          </a:r>
        </a:p>
      </dsp:txBody>
      <dsp:txXfrm rot="-5400000">
        <a:off x="3456432" y="112720"/>
        <a:ext cx="6113577" cy="576568"/>
      </dsp:txXfrm>
    </dsp:sp>
    <dsp:sp modelId="{F16B3B83-0CA8-4445-9424-848CD75D4A67}">
      <dsp:nvSpPr>
        <dsp:cNvPr id="0" name=""/>
        <dsp:cNvSpPr/>
      </dsp:nvSpPr>
      <dsp:spPr>
        <a:xfrm>
          <a:off x="0" y="1660"/>
          <a:ext cx="3456432" cy="7986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a:t>English</a:t>
          </a:r>
        </a:p>
      </dsp:txBody>
      <dsp:txXfrm>
        <a:off x="38989" y="40649"/>
        <a:ext cx="3378454" cy="720709"/>
      </dsp:txXfrm>
    </dsp:sp>
    <dsp:sp modelId="{24848ED6-18A0-4F97-AD8C-C880480C7003}">
      <dsp:nvSpPr>
        <dsp:cNvPr id="0" name=""/>
        <dsp:cNvSpPr/>
      </dsp:nvSpPr>
      <dsp:spPr>
        <a:xfrm rot="5400000">
          <a:off x="6209340" y="-1832757"/>
          <a:ext cx="638950" cy="6144768"/>
        </a:xfrm>
        <a:prstGeom prst="round2Same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4 credits, must include Algebra 1 (1.0) and Geometry (1.0)</a:t>
          </a:r>
        </a:p>
      </dsp:txBody>
      <dsp:txXfrm rot="-5400000">
        <a:off x="3456432" y="951342"/>
        <a:ext cx="6113577" cy="576568"/>
      </dsp:txXfrm>
    </dsp:sp>
    <dsp:sp modelId="{96E446B2-DBD6-47BA-BF00-5A0430395F12}">
      <dsp:nvSpPr>
        <dsp:cNvPr id="0" name=""/>
        <dsp:cNvSpPr/>
      </dsp:nvSpPr>
      <dsp:spPr>
        <a:xfrm>
          <a:off x="0" y="840282"/>
          <a:ext cx="3456432" cy="7986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a:t>Math</a:t>
          </a:r>
        </a:p>
      </dsp:txBody>
      <dsp:txXfrm>
        <a:off x="38989" y="879271"/>
        <a:ext cx="3378454" cy="720709"/>
      </dsp:txXfrm>
    </dsp:sp>
    <dsp:sp modelId="{928C0F1C-D657-4C66-83F1-7E472380C32E}">
      <dsp:nvSpPr>
        <dsp:cNvPr id="0" name=""/>
        <dsp:cNvSpPr/>
      </dsp:nvSpPr>
      <dsp:spPr>
        <a:xfrm rot="5400000">
          <a:off x="6209340" y="-994135"/>
          <a:ext cx="638950" cy="6144768"/>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3 credits, must include Biology (1.0)</a:t>
          </a:r>
        </a:p>
      </dsp:txBody>
      <dsp:txXfrm rot="-5400000">
        <a:off x="3456432" y="1789964"/>
        <a:ext cx="6113577" cy="576568"/>
      </dsp:txXfrm>
    </dsp:sp>
    <dsp:sp modelId="{7729CBBC-4A69-44A2-AB2F-8F8F53ADB4CF}">
      <dsp:nvSpPr>
        <dsp:cNvPr id="0" name=""/>
        <dsp:cNvSpPr/>
      </dsp:nvSpPr>
      <dsp:spPr>
        <a:xfrm>
          <a:off x="0" y="1678904"/>
          <a:ext cx="3456432" cy="79868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a:t>Science</a:t>
          </a:r>
        </a:p>
      </dsp:txBody>
      <dsp:txXfrm>
        <a:off x="38989" y="1717893"/>
        <a:ext cx="3378454" cy="720709"/>
      </dsp:txXfrm>
    </dsp:sp>
    <dsp:sp modelId="{2E64C282-6B07-45DC-AFDA-9AA74F7BB7C8}">
      <dsp:nvSpPr>
        <dsp:cNvPr id="0" name=""/>
        <dsp:cNvSpPr/>
      </dsp:nvSpPr>
      <dsp:spPr>
        <a:xfrm rot="5400000">
          <a:off x="6209340" y="-155513"/>
          <a:ext cx="638950" cy="6144768"/>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American Government (0.5)                               Economics with Financial Literacy (0.5)</a:t>
          </a:r>
        </a:p>
        <a:p>
          <a:pPr marL="114300" lvl="1" indent="-114300" algn="l" defTabSz="577850">
            <a:lnSpc>
              <a:spcPct val="90000"/>
            </a:lnSpc>
            <a:spcBef>
              <a:spcPct val="0"/>
            </a:spcBef>
            <a:spcAft>
              <a:spcPct val="15000"/>
            </a:spcAft>
            <a:buChar char="•"/>
          </a:pPr>
          <a:r>
            <a:rPr lang="en-US" sz="1300" kern="1200"/>
            <a:t>US History (1.0)                                                  World History (1.0)</a:t>
          </a:r>
        </a:p>
      </dsp:txBody>
      <dsp:txXfrm rot="-5400000">
        <a:off x="3456432" y="2628586"/>
        <a:ext cx="6113577" cy="576568"/>
      </dsp:txXfrm>
    </dsp:sp>
    <dsp:sp modelId="{3E39C204-8975-496F-B800-7A2EB9FC54ED}">
      <dsp:nvSpPr>
        <dsp:cNvPr id="0" name=""/>
        <dsp:cNvSpPr/>
      </dsp:nvSpPr>
      <dsp:spPr>
        <a:xfrm>
          <a:off x="0" y="2517526"/>
          <a:ext cx="3456432" cy="7986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a:t>Social Studies</a:t>
          </a:r>
        </a:p>
      </dsp:txBody>
      <dsp:txXfrm>
        <a:off x="38989" y="2556515"/>
        <a:ext cx="3378454" cy="7207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6E2F2-B7A4-43B0-95A1-223B3C0861EF}">
      <dsp:nvSpPr>
        <dsp:cNvPr id="0" name=""/>
        <dsp:cNvSpPr/>
      </dsp:nvSpPr>
      <dsp:spPr>
        <a:xfrm>
          <a:off x="0" y="34477"/>
          <a:ext cx="9601196" cy="1193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Performing/Fine Arts/Career Techincal Education</a:t>
          </a:r>
          <a:endParaRPr lang="en-US" sz="3200" kern="1200" dirty="0"/>
        </a:p>
      </dsp:txBody>
      <dsp:txXfrm>
        <a:off x="58257" y="92734"/>
        <a:ext cx="9484682" cy="1076886"/>
      </dsp:txXfrm>
    </dsp:sp>
    <dsp:sp modelId="{275D017D-5394-4F6C-A7C4-EF47C565B185}">
      <dsp:nvSpPr>
        <dsp:cNvPr id="0" name=""/>
        <dsp:cNvSpPr/>
      </dsp:nvSpPr>
      <dsp:spPr>
        <a:xfrm>
          <a:off x="0" y="1227877"/>
          <a:ext cx="9601196"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38"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1 credit in fine/performing or approved CTE</a:t>
          </a:r>
          <a:endParaRPr lang="en-US" sz="2500" kern="1200" dirty="0"/>
        </a:p>
      </dsp:txBody>
      <dsp:txXfrm>
        <a:off x="0" y="1227877"/>
        <a:ext cx="9601196" cy="529920"/>
      </dsp:txXfrm>
    </dsp:sp>
    <dsp:sp modelId="{6B0BF3D8-59A1-4619-9E4E-FFE7F4BAACBA}">
      <dsp:nvSpPr>
        <dsp:cNvPr id="0" name=""/>
        <dsp:cNvSpPr/>
      </dsp:nvSpPr>
      <dsp:spPr>
        <a:xfrm>
          <a:off x="0" y="1757797"/>
          <a:ext cx="9601196" cy="11934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HOPE (Health Opportunities Through Physical Education)</a:t>
          </a:r>
          <a:endParaRPr lang="en-US" sz="3200" kern="1200" dirty="0"/>
        </a:p>
      </dsp:txBody>
      <dsp:txXfrm>
        <a:off x="58257" y="1816054"/>
        <a:ext cx="9484682" cy="1076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70181-7689-4710-B09D-6AEF3A5E0624}">
      <dsp:nvSpPr>
        <dsp:cNvPr id="0" name=""/>
        <dsp:cNvSpPr/>
      </dsp:nvSpPr>
      <dsp:spPr>
        <a:xfrm>
          <a:off x="0" y="25710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a:t>Online registration </a:t>
          </a:r>
        </a:p>
      </dsp:txBody>
      <dsp:txXfrm>
        <a:off x="25188" y="282292"/>
        <a:ext cx="10008023" cy="465594"/>
      </dsp:txXfrm>
    </dsp:sp>
    <dsp:sp modelId="{1FED1454-E53D-4CA9-985A-19099543F2E4}">
      <dsp:nvSpPr>
        <dsp:cNvPr id="0" name=""/>
        <dsp:cNvSpPr/>
      </dsp:nvSpPr>
      <dsp:spPr>
        <a:xfrm>
          <a:off x="0" y="83355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a:hlinkClick xmlns:r="http://schemas.openxmlformats.org/officeDocument/2006/relationships" r:id="rId1"/>
            </a:rPr>
            <a:t>https://collegereadiness.collegeboard.org/sat</a:t>
          </a:r>
          <a:endParaRPr lang="en-US" sz="2100" kern="1200"/>
        </a:p>
      </dsp:txBody>
      <dsp:txXfrm>
        <a:off x="25188" y="858742"/>
        <a:ext cx="10008023" cy="465594"/>
      </dsp:txXfrm>
    </dsp:sp>
    <dsp:sp modelId="{805D9155-6F5C-4B20-AF76-5BC029713225}">
      <dsp:nvSpPr>
        <dsp:cNvPr id="0" name=""/>
        <dsp:cNvSpPr/>
      </dsp:nvSpPr>
      <dsp:spPr>
        <a:xfrm>
          <a:off x="0" y="141000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Cost is $68 </a:t>
          </a:r>
        </a:p>
      </dsp:txBody>
      <dsp:txXfrm>
        <a:off x="25188" y="1435192"/>
        <a:ext cx="10008023" cy="465594"/>
      </dsp:txXfrm>
    </dsp:sp>
    <dsp:sp modelId="{0AC990DB-447A-4A0F-A753-6EB1F1331C96}">
      <dsp:nvSpPr>
        <dsp:cNvPr id="0" name=""/>
        <dsp:cNvSpPr/>
      </dsp:nvSpPr>
      <dsp:spPr>
        <a:xfrm>
          <a:off x="0" y="1925974"/>
          <a:ext cx="10058399"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6670" rIns="149352" bIns="26670" numCol="1" spcCol="1270" anchor="t" anchorCtr="0">
          <a:noAutofit/>
        </a:bodyPr>
        <a:lstStyle/>
        <a:p>
          <a:pPr marL="171450" lvl="1" indent="-171450" algn="l" defTabSz="711200">
            <a:lnSpc>
              <a:spcPct val="100000"/>
            </a:lnSpc>
            <a:spcBef>
              <a:spcPct val="0"/>
            </a:spcBef>
            <a:spcAft>
              <a:spcPct val="20000"/>
            </a:spcAft>
            <a:buChar char="•"/>
          </a:pPr>
          <a:r>
            <a:rPr lang="en-US" sz="1600" kern="1200"/>
            <a:t>Additional fee for late registration</a:t>
          </a:r>
        </a:p>
      </dsp:txBody>
      <dsp:txXfrm>
        <a:off x="0" y="1925974"/>
        <a:ext cx="10058399" cy="347760"/>
      </dsp:txXfrm>
    </dsp:sp>
    <dsp:sp modelId="{770706F0-484C-4DAA-9804-CC919CC084D6}">
      <dsp:nvSpPr>
        <dsp:cNvPr id="0" name=""/>
        <dsp:cNvSpPr/>
      </dsp:nvSpPr>
      <dsp:spPr>
        <a:xfrm>
          <a:off x="0" y="227373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2 Sections: Evidence Based Reading &amp; Writing and Math </a:t>
          </a:r>
        </a:p>
      </dsp:txBody>
      <dsp:txXfrm>
        <a:off x="25188" y="2298922"/>
        <a:ext cx="10008023" cy="465594"/>
      </dsp:txXfrm>
    </dsp:sp>
    <dsp:sp modelId="{5267A1CA-6455-48E4-9469-89D7DB286922}">
      <dsp:nvSpPr>
        <dsp:cNvPr id="0" name=""/>
        <dsp:cNvSpPr/>
      </dsp:nvSpPr>
      <dsp:spPr>
        <a:xfrm>
          <a:off x="0" y="285018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a:t>Test code center # is 100254</a:t>
          </a:r>
        </a:p>
      </dsp:txBody>
      <dsp:txXfrm>
        <a:off x="25188" y="2875372"/>
        <a:ext cx="10008023" cy="465594"/>
      </dsp:txXfrm>
    </dsp:sp>
    <dsp:sp modelId="{1BA98615-1B07-4AF6-8951-617BBAD88115}">
      <dsp:nvSpPr>
        <dsp:cNvPr id="0" name=""/>
        <dsp:cNvSpPr/>
      </dsp:nvSpPr>
      <dsp:spPr>
        <a:xfrm>
          <a:off x="0" y="3426634"/>
          <a:ext cx="10058399" cy="515970"/>
        </a:xfrm>
        <a:prstGeom prst="roundRect">
          <a:avLst/>
        </a:prstGeom>
        <a:solidFill>
          <a:schemeClr val="lt1"/>
        </a:solidFill>
        <a:ln w="15875" cap="flat" cmpd="sng" algn="ctr">
          <a:solidFill>
            <a:schemeClr val="accent2"/>
          </a:solidFill>
          <a:prstDash val="solid"/>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Will offer a FREE SAT School Day test for ALL Juniors in March; Seniors took on Oct 22nd</a:t>
          </a:r>
        </a:p>
      </dsp:txBody>
      <dsp:txXfrm>
        <a:off x="25188" y="3451822"/>
        <a:ext cx="10008023" cy="4655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BA81C-4A66-4D21-8F7F-282E1A5C203B}">
      <dsp:nvSpPr>
        <dsp:cNvPr id="0" name=""/>
        <dsp:cNvSpPr/>
      </dsp:nvSpPr>
      <dsp:spPr>
        <a:xfrm>
          <a:off x="0" y="66577"/>
          <a:ext cx="10058399" cy="663389"/>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Online registration </a:t>
          </a:r>
        </a:p>
      </dsp:txBody>
      <dsp:txXfrm>
        <a:off x="32384" y="98961"/>
        <a:ext cx="9993631" cy="598621"/>
      </dsp:txXfrm>
    </dsp:sp>
    <dsp:sp modelId="{503E4FEC-EDC5-4049-AE83-86EF2277157D}">
      <dsp:nvSpPr>
        <dsp:cNvPr id="0" name=""/>
        <dsp:cNvSpPr/>
      </dsp:nvSpPr>
      <dsp:spPr>
        <a:xfrm>
          <a:off x="0" y="807727"/>
          <a:ext cx="10058399" cy="663389"/>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hlinkClick xmlns:r="http://schemas.openxmlformats.org/officeDocument/2006/relationships" r:id="rId1"/>
            </a:rPr>
            <a:t>www.actstudent.org</a:t>
          </a:r>
          <a:endParaRPr lang="en-US" sz="2700" kern="1200"/>
        </a:p>
      </dsp:txBody>
      <dsp:txXfrm>
        <a:off x="32384" y="840111"/>
        <a:ext cx="9993631" cy="598621"/>
      </dsp:txXfrm>
    </dsp:sp>
    <dsp:sp modelId="{0CC15854-ABA4-41D0-8970-F2356190B6D0}">
      <dsp:nvSpPr>
        <dsp:cNvPr id="0" name=""/>
        <dsp:cNvSpPr/>
      </dsp:nvSpPr>
      <dsp:spPr>
        <a:xfrm>
          <a:off x="0" y="1548877"/>
          <a:ext cx="10058399" cy="663389"/>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Cost is $69 for the ACT (No Writing) </a:t>
          </a:r>
        </a:p>
      </dsp:txBody>
      <dsp:txXfrm>
        <a:off x="32384" y="1581261"/>
        <a:ext cx="9993631" cy="598621"/>
      </dsp:txXfrm>
    </dsp:sp>
    <dsp:sp modelId="{90A529A2-51F1-4382-83A6-8EA87C515181}">
      <dsp:nvSpPr>
        <dsp:cNvPr id="0" name=""/>
        <dsp:cNvSpPr/>
      </dsp:nvSpPr>
      <dsp:spPr>
        <a:xfrm>
          <a:off x="0" y="2212267"/>
          <a:ext cx="10058399" cy="74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4290" rIns="192024" bIns="34290" numCol="1" spcCol="1270" anchor="t" anchorCtr="0">
          <a:noAutofit/>
        </a:bodyPr>
        <a:lstStyle/>
        <a:p>
          <a:pPr marL="228600" lvl="1" indent="-228600" algn="l" defTabSz="933450">
            <a:lnSpc>
              <a:spcPct val="100000"/>
            </a:lnSpc>
            <a:spcBef>
              <a:spcPct val="0"/>
            </a:spcBef>
            <a:spcAft>
              <a:spcPct val="20000"/>
            </a:spcAft>
            <a:buChar char="•"/>
          </a:pPr>
          <a:r>
            <a:rPr lang="en-US" sz="2100" kern="1200" dirty="0"/>
            <a:t>$94.00 for the ACT Plus Writing </a:t>
          </a:r>
        </a:p>
        <a:p>
          <a:pPr marL="228600" lvl="1" indent="-228600" algn="l" defTabSz="933450">
            <a:lnSpc>
              <a:spcPct val="100000"/>
            </a:lnSpc>
            <a:spcBef>
              <a:spcPct val="0"/>
            </a:spcBef>
            <a:spcAft>
              <a:spcPct val="20000"/>
            </a:spcAft>
            <a:buChar char="•"/>
          </a:pPr>
          <a:r>
            <a:rPr lang="en-US" sz="2100" kern="1200" dirty="0"/>
            <a:t>Additional fee for late registration</a:t>
          </a:r>
        </a:p>
      </dsp:txBody>
      <dsp:txXfrm>
        <a:off x="0" y="2212267"/>
        <a:ext cx="10058399" cy="740542"/>
      </dsp:txXfrm>
    </dsp:sp>
    <dsp:sp modelId="{36B451EF-30BE-4EF6-AF30-2E7CC2E4CA4B}">
      <dsp:nvSpPr>
        <dsp:cNvPr id="0" name=""/>
        <dsp:cNvSpPr/>
      </dsp:nvSpPr>
      <dsp:spPr>
        <a:xfrm>
          <a:off x="0" y="2952810"/>
          <a:ext cx="10058399" cy="663389"/>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4 sections: Reading, English, Math, Science (</a:t>
          </a:r>
          <a:r>
            <a:rPr lang="en-US" sz="2700" kern="1200"/>
            <a:t>going optional 2025)</a:t>
          </a:r>
          <a:endParaRPr lang="en-US" sz="2700" kern="1200" dirty="0"/>
        </a:p>
      </dsp:txBody>
      <dsp:txXfrm>
        <a:off x="32384" y="2985194"/>
        <a:ext cx="9993631" cy="598621"/>
      </dsp:txXfrm>
    </dsp:sp>
    <dsp:sp modelId="{584B2DCA-E845-43E8-B479-1F9D9FF7F526}">
      <dsp:nvSpPr>
        <dsp:cNvPr id="0" name=""/>
        <dsp:cNvSpPr/>
      </dsp:nvSpPr>
      <dsp:spPr>
        <a:xfrm>
          <a:off x="0" y="3693960"/>
          <a:ext cx="10058399" cy="663389"/>
        </a:xfrm>
        <a:prstGeom prst="roundRect">
          <a:avLst/>
        </a:prstGeom>
        <a:solidFill>
          <a:schemeClr val="lt1"/>
        </a:solidFill>
        <a:ln w="158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Test code center # is 100254.</a:t>
          </a:r>
        </a:p>
      </dsp:txBody>
      <dsp:txXfrm>
        <a:off x="32384" y="3726344"/>
        <a:ext cx="9993631" cy="598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958F7-9EED-499F-AD13-7DFCB018E114}" type="datetimeFigureOut">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7E410-8268-4575-A025-5C3F68F67E7C}" type="slidenum">
              <a:t>‹#›</a:t>
            </a:fld>
            <a:endParaRPr lang="en-US"/>
          </a:p>
        </p:txBody>
      </p:sp>
    </p:spTree>
    <p:extLst>
      <p:ext uri="{BB962C8B-B14F-4D97-AF65-F5344CB8AC3E}">
        <p14:creationId xmlns:p14="http://schemas.microsoft.com/office/powerpoint/2010/main" val="54220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schools want to see 3.5 years of foreign language!</a:t>
            </a:r>
          </a:p>
        </p:txBody>
      </p:sp>
      <p:sp>
        <p:nvSpPr>
          <p:cNvPr id="4" name="Slide Number Placeholder 3"/>
          <p:cNvSpPr>
            <a:spLocks noGrp="1"/>
          </p:cNvSpPr>
          <p:nvPr>
            <p:ph type="sldNum" sz="quarter" idx="5"/>
          </p:nvPr>
        </p:nvSpPr>
        <p:spPr/>
        <p:txBody>
          <a:bodyPr/>
          <a:lstStyle/>
          <a:p>
            <a:fld id="{EB27E410-8268-4575-A025-5C3F68F67E7C}" type="slidenum">
              <a:rPr lang="en-US" smtClean="0"/>
              <a:t>44</a:t>
            </a:fld>
            <a:endParaRPr lang="en-US"/>
          </a:p>
        </p:txBody>
      </p:sp>
    </p:spTree>
    <p:extLst>
      <p:ext uri="{BB962C8B-B14F-4D97-AF65-F5344CB8AC3E}">
        <p14:creationId xmlns:p14="http://schemas.microsoft.com/office/powerpoint/2010/main" val="80712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c7205f8999_5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c7205f8999_5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44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c7205f8999_5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c7205f8999_5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B0FFB03-A86C-4925-998E-3377314997C5}" type="slidenum">
              <a:rPr lang="en-US"/>
              <a:t>59</a:t>
            </a:fld>
            <a:endParaRPr lang="en-US"/>
          </a:p>
        </p:txBody>
      </p:sp>
    </p:spTree>
    <p:extLst>
      <p:ext uri="{BB962C8B-B14F-4D97-AF65-F5344CB8AC3E}">
        <p14:creationId xmlns:p14="http://schemas.microsoft.com/office/powerpoint/2010/main" val="415627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AB4018F-DF70-4BC5-85A9-4EC40E9F4E88}"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E07E1-5754-40B1-B82D-82AD88A5396D}" type="slidenum">
              <a:rPr lang="en-US" smtClean="0"/>
              <a:t>‹#›</a:t>
            </a:fld>
            <a:endParaRPr lang="en-US"/>
          </a:p>
        </p:txBody>
      </p:sp>
    </p:spTree>
    <p:extLst>
      <p:ext uri="{BB962C8B-B14F-4D97-AF65-F5344CB8AC3E}">
        <p14:creationId xmlns:p14="http://schemas.microsoft.com/office/powerpoint/2010/main" val="996981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1012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086955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21411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74769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3680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3669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76648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92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409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GB"/>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DA51639-B2D6-4652-B8C3-1B4C224A7BAF}" type="datetimeFigureOut">
              <a:rPr lang="en-US" smtClean="0"/>
              <a:t>11/13/2024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95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06"/>
        <p:cNvGrpSpPr/>
        <p:nvPr/>
      </p:nvGrpSpPr>
      <p:grpSpPr>
        <a:xfrm>
          <a:off x="0" y="0"/>
          <a:ext cx="0" cy="0"/>
          <a:chOff x="0" y="0"/>
          <a:chExt cx="0" cy="0"/>
        </a:xfrm>
      </p:grpSpPr>
      <p:sp>
        <p:nvSpPr>
          <p:cNvPr id="707" name="Google Shape;707;p36"/>
          <p:cNvSpPr txBox="1">
            <a:spLocks noGrp="1"/>
          </p:cNvSpPr>
          <p:nvPr>
            <p:ph type="sldNum" idx="12"/>
          </p:nvPr>
        </p:nvSpPr>
        <p:spPr>
          <a:xfrm>
            <a:off x="582417" y="6144289"/>
            <a:ext cx="731600" cy="524800"/>
          </a:xfrm>
          <a:prstGeom prst="rect">
            <a:avLst/>
          </a:prstGeom>
        </p:spPr>
        <p:txBody>
          <a:bodyPr spcFirstLastPara="1" wrap="square" lIns="91425" tIns="91425" rIns="91425" bIns="91425" anchor="t" anchorCtr="0">
            <a:noAutofit/>
          </a:bodyPr>
          <a:lstStyle>
            <a:lvl1pPr lvl="0" rtl="0">
              <a:buNone/>
              <a:defRPr sz="1600">
                <a:latin typeface="Architects Daughter"/>
                <a:ea typeface="Architects Daughter"/>
                <a:cs typeface="Architects Daughter"/>
                <a:sym typeface="Architects Daughter"/>
              </a:defRPr>
            </a:lvl1pPr>
            <a:lvl2pPr lvl="1" rtl="0">
              <a:buNone/>
              <a:defRPr sz="1600">
                <a:latin typeface="Architects Daughter"/>
                <a:ea typeface="Architects Daughter"/>
                <a:cs typeface="Architects Daughter"/>
                <a:sym typeface="Architects Daughter"/>
              </a:defRPr>
            </a:lvl2pPr>
            <a:lvl3pPr lvl="2" rtl="0">
              <a:buNone/>
              <a:defRPr sz="1600">
                <a:latin typeface="Architects Daughter"/>
                <a:ea typeface="Architects Daughter"/>
                <a:cs typeface="Architects Daughter"/>
                <a:sym typeface="Architects Daughter"/>
              </a:defRPr>
            </a:lvl3pPr>
            <a:lvl4pPr lvl="3" rtl="0">
              <a:buNone/>
              <a:defRPr sz="1600">
                <a:latin typeface="Architects Daughter"/>
                <a:ea typeface="Architects Daughter"/>
                <a:cs typeface="Architects Daughter"/>
                <a:sym typeface="Architects Daughter"/>
              </a:defRPr>
            </a:lvl4pPr>
            <a:lvl5pPr lvl="4" rtl="0">
              <a:buNone/>
              <a:defRPr sz="1600">
                <a:latin typeface="Architects Daughter"/>
                <a:ea typeface="Architects Daughter"/>
                <a:cs typeface="Architects Daughter"/>
                <a:sym typeface="Architects Daughter"/>
              </a:defRPr>
            </a:lvl5pPr>
            <a:lvl6pPr lvl="5" rtl="0">
              <a:buNone/>
              <a:defRPr sz="1600">
                <a:latin typeface="Architects Daughter"/>
                <a:ea typeface="Architects Daughter"/>
                <a:cs typeface="Architects Daughter"/>
                <a:sym typeface="Architects Daughter"/>
              </a:defRPr>
            </a:lvl6pPr>
            <a:lvl7pPr lvl="6" rtl="0">
              <a:buNone/>
              <a:defRPr sz="1600">
                <a:latin typeface="Architects Daughter"/>
                <a:ea typeface="Architects Daughter"/>
                <a:cs typeface="Architects Daughter"/>
                <a:sym typeface="Architects Daughter"/>
              </a:defRPr>
            </a:lvl7pPr>
            <a:lvl8pPr lvl="7" rtl="0">
              <a:buNone/>
              <a:defRPr sz="1600">
                <a:latin typeface="Architects Daughter"/>
                <a:ea typeface="Architects Daughter"/>
                <a:cs typeface="Architects Daughter"/>
                <a:sym typeface="Architects Daughter"/>
              </a:defRPr>
            </a:lvl8pPr>
            <a:lvl9pPr lvl="8" rtl="0">
              <a:buNone/>
              <a:defRPr sz="1600">
                <a:latin typeface="Architects Daughter"/>
                <a:ea typeface="Architects Daughter"/>
                <a:cs typeface="Architects Daughter"/>
                <a:sym typeface="Architects Daught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8" name="Google Shape;708;p36"/>
          <p:cNvSpPr txBox="1">
            <a:spLocks noGrp="1"/>
          </p:cNvSpPr>
          <p:nvPr>
            <p:ph type="title"/>
          </p:nvPr>
        </p:nvSpPr>
        <p:spPr>
          <a:xfrm>
            <a:off x="2393200" y="2154067"/>
            <a:ext cx="7405600" cy="184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09" name="Google Shape;709;p36"/>
          <p:cNvSpPr txBox="1">
            <a:spLocks noGrp="1"/>
          </p:cNvSpPr>
          <p:nvPr>
            <p:ph type="subTitle" idx="1"/>
          </p:nvPr>
        </p:nvSpPr>
        <p:spPr>
          <a:xfrm>
            <a:off x="2393200" y="3996467"/>
            <a:ext cx="7405600" cy="85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133">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974069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t>11/13/2024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0093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GB"/>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8A87A34-81AB-432B-8DAE-1953F412C126}" type="datetimeFigureOut">
              <a:rPr lang="en-US" smtClean="0"/>
              <a:pPr/>
              <a:t>11/13/2024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71699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3"/>
        <p:cNvGrpSpPr/>
        <p:nvPr/>
      </p:nvGrpSpPr>
      <p:grpSpPr>
        <a:xfrm>
          <a:off x="0" y="0"/>
          <a:ext cx="0" cy="0"/>
          <a:chOff x="0" y="0"/>
          <a:chExt cx="0" cy="0"/>
        </a:xfrm>
      </p:grpSpPr>
      <p:sp>
        <p:nvSpPr>
          <p:cNvPr id="614" name="Google Shape;614;p31"/>
          <p:cNvSpPr txBox="1">
            <a:spLocks noGrp="1"/>
          </p:cNvSpPr>
          <p:nvPr>
            <p:ph type="sldNum" idx="12"/>
          </p:nvPr>
        </p:nvSpPr>
        <p:spPr>
          <a:xfrm>
            <a:off x="582417" y="6144289"/>
            <a:ext cx="731600" cy="524800"/>
          </a:xfrm>
          <a:prstGeom prst="rect">
            <a:avLst/>
          </a:prstGeom>
        </p:spPr>
        <p:txBody>
          <a:bodyPr spcFirstLastPara="1" wrap="square" lIns="91425" tIns="91425" rIns="91425" bIns="91425" anchor="t" anchorCtr="0">
            <a:noAutofit/>
          </a:bodyPr>
          <a:lstStyle>
            <a:lvl1pPr lvl="0" rtl="0">
              <a:buNone/>
              <a:defRPr sz="1600">
                <a:latin typeface="Architects Daughter"/>
                <a:ea typeface="Architects Daughter"/>
                <a:cs typeface="Architects Daughter"/>
                <a:sym typeface="Architects Daughter"/>
              </a:defRPr>
            </a:lvl1pPr>
            <a:lvl2pPr lvl="1" rtl="0">
              <a:buNone/>
              <a:defRPr sz="1600">
                <a:latin typeface="Architects Daughter"/>
                <a:ea typeface="Architects Daughter"/>
                <a:cs typeface="Architects Daughter"/>
                <a:sym typeface="Architects Daughter"/>
              </a:defRPr>
            </a:lvl2pPr>
            <a:lvl3pPr lvl="2" rtl="0">
              <a:buNone/>
              <a:defRPr sz="1600">
                <a:latin typeface="Architects Daughter"/>
                <a:ea typeface="Architects Daughter"/>
                <a:cs typeface="Architects Daughter"/>
                <a:sym typeface="Architects Daughter"/>
              </a:defRPr>
            </a:lvl3pPr>
            <a:lvl4pPr lvl="3" rtl="0">
              <a:buNone/>
              <a:defRPr sz="1600">
                <a:latin typeface="Architects Daughter"/>
                <a:ea typeface="Architects Daughter"/>
                <a:cs typeface="Architects Daughter"/>
                <a:sym typeface="Architects Daughter"/>
              </a:defRPr>
            </a:lvl4pPr>
            <a:lvl5pPr lvl="4" rtl="0">
              <a:buNone/>
              <a:defRPr sz="1600">
                <a:latin typeface="Architects Daughter"/>
                <a:ea typeface="Architects Daughter"/>
                <a:cs typeface="Architects Daughter"/>
                <a:sym typeface="Architects Daughter"/>
              </a:defRPr>
            </a:lvl5pPr>
            <a:lvl6pPr lvl="5" rtl="0">
              <a:buNone/>
              <a:defRPr sz="1600">
                <a:latin typeface="Architects Daughter"/>
                <a:ea typeface="Architects Daughter"/>
                <a:cs typeface="Architects Daughter"/>
                <a:sym typeface="Architects Daughter"/>
              </a:defRPr>
            </a:lvl6pPr>
            <a:lvl7pPr lvl="6" rtl="0">
              <a:buNone/>
              <a:defRPr sz="1600">
                <a:latin typeface="Architects Daughter"/>
                <a:ea typeface="Architects Daughter"/>
                <a:cs typeface="Architects Daughter"/>
                <a:sym typeface="Architects Daughter"/>
              </a:defRPr>
            </a:lvl7pPr>
            <a:lvl8pPr lvl="7" rtl="0">
              <a:buNone/>
              <a:defRPr sz="1600">
                <a:latin typeface="Architects Daughter"/>
                <a:ea typeface="Architects Daughter"/>
                <a:cs typeface="Architects Daughter"/>
                <a:sym typeface="Architects Daughter"/>
              </a:defRPr>
            </a:lvl8pPr>
            <a:lvl9pPr lvl="8" rtl="0">
              <a:buNone/>
              <a:defRPr sz="1600">
                <a:latin typeface="Architects Daughter"/>
                <a:ea typeface="Architects Daughter"/>
                <a:cs typeface="Architects Daughter"/>
                <a:sym typeface="Architects Daughter"/>
              </a:defRPr>
            </a:lvl9pPr>
          </a:lstStyle>
          <a:p>
            <a:fld id="{00000000-1234-1234-1234-123412341234}" type="slidenum">
              <a:rPr lang="en" smtClean="0"/>
              <a:pPr/>
              <a:t>‹#›</a:t>
            </a:fld>
            <a:endParaRPr lang="en"/>
          </a:p>
        </p:txBody>
      </p:sp>
      <p:sp>
        <p:nvSpPr>
          <p:cNvPr id="615" name="Google Shape;615;p31"/>
          <p:cNvSpPr txBox="1">
            <a:spLocks noGrp="1"/>
          </p:cNvSpPr>
          <p:nvPr>
            <p:ph type="title"/>
          </p:nvPr>
        </p:nvSpPr>
        <p:spPr>
          <a:xfrm>
            <a:off x="3366817" y="1302467"/>
            <a:ext cx="5456800" cy="8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16" name="Google Shape;616;p31"/>
          <p:cNvSpPr txBox="1">
            <a:spLocks noGrp="1"/>
          </p:cNvSpPr>
          <p:nvPr>
            <p:ph type="body" idx="1"/>
          </p:nvPr>
        </p:nvSpPr>
        <p:spPr>
          <a:xfrm>
            <a:off x="2953800" y="2352400"/>
            <a:ext cx="6284400" cy="320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dk1"/>
              </a:buClr>
              <a:buSzPts val="1400"/>
              <a:buFont typeface="Montserrat"/>
              <a:buChar char="●"/>
              <a:defRPr sz="2133">
                <a:solidFill>
                  <a:schemeClr val="dk1"/>
                </a:solidFill>
              </a:defRPr>
            </a:lvl1pPr>
            <a:lvl2pPr marL="1219170" lvl="1" indent="-423323" rtl="0">
              <a:lnSpc>
                <a:spcPct val="100000"/>
              </a:lnSpc>
              <a:spcBef>
                <a:spcPts val="0"/>
              </a:spcBef>
              <a:spcAft>
                <a:spcPts val="0"/>
              </a:spcAft>
              <a:buClr>
                <a:schemeClr val="dk1"/>
              </a:buClr>
              <a:buSzPts val="1400"/>
              <a:buFont typeface="Montserrat"/>
              <a:buChar char="○"/>
              <a:defRPr>
                <a:solidFill>
                  <a:schemeClr val="dk1"/>
                </a:solidFill>
              </a:defRPr>
            </a:lvl2pPr>
            <a:lvl3pPr marL="1828754" lvl="2" indent="-423323" rtl="0">
              <a:spcBef>
                <a:spcPts val="0"/>
              </a:spcBef>
              <a:spcAft>
                <a:spcPts val="0"/>
              </a:spcAft>
              <a:buClr>
                <a:schemeClr val="dk1"/>
              </a:buClr>
              <a:buSzPts val="1400"/>
              <a:buFont typeface="Montserrat"/>
              <a:buChar char="■"/>
              <a:defRPr>
                <a:solidFill>
                  <a:schemeClr val="dk1"/>
                </a:solidFill>
              </a:defRPr>
            </a:lvl3pPr>
            <a:lvl4pPr marL="2438339" lvl="3" indent="-423323" rtl="0">
              <a:spcBef>
                <a:spcPts val="0"/>
              </a:spcBef>
              <a:spcAft>
                <a:spcPts val="0"/>
              </a:spcAft>
              <a:buClr>
                <a:schemeClr val="dk1"/>
              </a:buClr>
              <a:buSzPts val="1400"/>
              <a:buFont typeface="Montserrat"/>
              <a:buChar char="●"/>
              <a:defRPr>
                <a:solidFill>
                  <a:schemeClr val="dk1"/>
                </a:solidFill>
              </a:defRPr>
            </a:lvl4pPr>
            <a:lvl5pPr marL="3047924" lvl="4" indent="-423323" rtl="0">
              <a:spcBef>
                <a:spcPts val="0"/>
              </a:spcBef>
              <a:spcAft>
                <a:spcPts val="0"/>
              </a:spcAft>
              <a:buClr>
                <a:schemeClr val="dk1"/>
              </a:buClr>
              <a:buSzPts val="1400"/>
              <a:buFont typeface="Montserrat"/>
              <a:buChar char="○"/>
              <a:defRPr>
                <a:solidFill>
                  <a:schemeClr val="dk1"/>
                </a:solidFill>
              </a:defRPr>
            </a:lvl5pPr>
            <a:lvl6pPr marL="3657509" lvl="5" indent="-423323" rtl="0">
              <a:spcBef>
                <a:spcPts val="0"/>
              </a:spcBef>
              <a:spcAft>
                <a:spcPts val="0"/>
              </a:spcAft>
              <a:buClr>
                <a:schemeClr val="dk1"/>
              </a:buClr>
              <a:buSzPts val="1400"/>
              <a:buFont typeface="Montserrat"/>
              <a:buChar char="■"/>
              <a:defRPr>
                <a:solidFill>
                  <a:schemeClr val="dk1"/>
                </a:solidFill>
              </a:defRPr>
            </a:lvl6pPr>
            <a:lvl7pPr marL="4267093" lvl="6" indent="-423323" rtl="0">
              <a:spcBef>
                <a:spcPts val="0"/>
              </a:spcBef>
              <a:spcAft>
                <a:spcPts val="0"/>
              </a:spcAft>
              <a:buClr>
                <a:schemeClr val="dk1"/>
              </a:buClr>
              <a:buSzPts val="1400"/>
              <a:buFont typeface="Montserrat"/>
              <a:buChar char="●"/>
              <a:defRPr>
                <a:solidFill>
                  <a:schemeClr val="dk1"/>
                </a:solidFill>
              </a:defRPr>
            </a:lvl7pPr>
            <a:lvl8pPr marL="4876678" lvl="7" indent="-423323" rtl="0">
              <a:spcBef>
                <a:spcPts val="0"/>
              </a:spcBef>
              <a:spcAft>
                <a:spcPts val="0"/>
              </a:spcAft>
              <a:buClr>
                <a:schemeClr val="dk1"/>
              </a:buClr>
              <a:buSzPts val="1400"/>
              <a:buFont typeface="Montserrat"/>
              <a:buChar char="○"/>
              <a:defRPr>
                <a:solidFill>
                  <a:schemeClr val="dk1"/>
                </a:solidFill>
              </a:defRPr>
            </a:lvl8pPr>
            <a:lvl9pPr marL="5486263" lvl="8" indent="-423323" rtl="0">
              <a:spcBef>
                <a:spcPts val="0"/>
              </a:spcBef>
              <a:spcAft>
                <a:spcPts val="0"/>
              </a:spcAft>
              <a:buClr>
                <a:schemeClr val="dk1"/>
              </a:buClr>
              <a:buSzPts val="1400"/>
              <a:buFont typeface="Montserrat"/>
              <a:buChar char="■"/>
              <a:defRPr>
                <a:solidFill>
                  <a:schemeClr val="dk1"/>
                </a:solidFill>
              </a:defRPr>
            </a:lvl9pPr>
          </a:lstStyle>
          <a:p>
            <a:endParaRPr/>
          </a:p>
        </p:txBody>
      </p:sp>
      <p:grpSp>
        <p:nvGrpSpPr>
          <p:cNvPr id="617" name="Google Shape;617;p31"/>
          <p:cNvGrpSpPr/>
          <p:nvPr/>
        </p:nvGrpSpPr>
        <p:grpSpPr>
          <a:xfrm rot="-7064080">
            <a:off x="1678558" y="9868"/>
            <a:ext cx="1094249" cy="649416"/>
            <a:chOff x="-6199175" y="2156140"/>
            <a:chExt cx="1882353" cy="1117141"/>
          </a:xfrm>
        </p:grpSpPr>
        <p:sp>
          <p:nvSpPr>
            <p:cNvPr id="618" name="Google Shape;618;p31"/>
            <p:cNvSpPr/>
            <p:nvPr/>
          </p:nvSpPr>
          <p:spPr>
            <a:xfrm>
              <a:off x="-6043821" y="2166165"/>
              <a:ext cx="1708794" cy="984486"/>
            </a:xfrm>
            <a:custGeom>
              <a:avLst/>
              <a:gdLst/>
              <a:ahLst/>
              <a:cxnLst/>
              <a:rect l="l" t="t" r="r" b="b"/>
              <a:pathLst>
                <a:path w="21306" h="12275" extrusionOk="0">
                  <a:moveTo>
                    <a:pt x="9095" y="2473"/>
                  </a:moveTo>
                  <a:cubicBezTo>
                    <a:pt x="10220" y="2969"/>
                    <a:pt x="11362" y="3466"/>
                    <a:pt x="12480" y="3987"/>
                  </a:cubicBezTo>
                  <a:cubicBezTo>
                    <a:pt x="13216" y="4327"/>
                    <a:pt x="13944" y="4682"/>
                    <a:pt x="14664" y="5047"/>
                  </a:cubicBezTo>
                  <a:cubicBezTo>
                    <a:pt x="14987" y="5204"/>
                    <a:pt x="15310" y="5378"/>
                    <a:pt x="15633" y="5551"/>
                  </a:cubicBezTo>
                  <a:lnTo>
                    <a:pt x="13977" y="6114"/>
                  </a:lnTo>
                  <a:lnTo>
                    <a:pt x="9691" y="7562"/>
                  </a:lnTo>
                  <a:cubicBezTo>
                    <a:pt x="8259" y="8042"/>
                    <a:pt x="6828" y="8522"/>
                    <a:pt x="5404" y="9019"/>
                  </a:cubicBezTo>
                  <a:cubicBezTo>
                    <a:pt x="4750" y="9250"/>
                    <a:pt x="4088" y="9466"/>
                    <a:pt x="3435" y="9722"/>
                  </a:cubicBezTo>
                  <a:cubicBezTo>
                    <a:pt x="3666" y="9457"/>
                    <a:pt x="3890" y="9193"/>
                    <a:pt x="4105" y="8919"/>
                  </a:cubicBezTo>
                  <a:cubicBezTo>
                    <a:pt x="4684" y="8175"/>
                    <a:pt x="5264" y="7438"/>
                    <a:pt x="5843" y="6693"/>
                  </a:cubicBezTo>
                  <a:lnTo>
                    <a:pt x="9095" y="2473"/>
                  </a:lnTo>
                  <a:close/>
                  <a:moveTo>
                    <a:pt x="7997" y="1"/>
                  </a:moveTo>
                  <a:cubicBezTo>
                    <a:pt x="7787" y="1"/>
                    <a:pt x="7581" y="108"/>
                    <a:pt x="7465" y="296"/>
                  </a:cubicBezTo>
                  <a:cubicBezTo>
                    <a:pt x="6265" y="2183"/>
                    <a:pt x="5065" y="4062"/>
                    <a:pt x="3824" y="5915"/>
                  </a:cubicBezTo>
                  <a:cubicBezTo>
                    <a:pt x="2574" y="7761"/>
                    <a:pt x="1209" y="9532"/>
                    <a:pt x="100" y="11460"/>
                  </a:cubicBezTo>
                  <a:cubicBezTo>
                    <a:pt x="0" y="11642"/>
                    <a:pt x="42" y="11857"/>
                    <a:pt x="199" y="11990"/>
                  </a:cubicBezTo>
                  <a:cubicBezTo>
                    <a:pt x="216" y="12122"/>
                    <a:pt x="315" y="12230"/>
                    <a:pt x="456" y="12254"/>
                  </a:cubicBezTo>
                  <a:cubicBezTo>
                    <a:pt x="552" y="12268"/>
                    <a:pt x="648" y="12274"/>
                    <a:pt x="746" y="12274"/>
                  </a:cubicBezTo>
                  <a:cubicBezTo>
                    <a:pt x="1469" y="12274"/>
                    <a:pt x="2216" y="11926"/>
                    <a:pt x="2880" y="11700"/>
                  </a:cubicBezTo>
                  <a:cubicBezTo>
                    <a:pt x="3741" y="11410"/>
                    <a:pt x="4593" y="11129"/>
                    <a:pt x="5454" y="10848"/>
                  </a:cubicBezTo>
                  <a:cubicBezTo>
                    <a:pt x="7109" y="10310"/>
                    <a:pt x="8764" y="9780"/>
                    <a:pt x="10419" y="9267"/>
                  </a:cubicBezTo>
                  <a:cubicBezTo>
                    <a:pt x="12074" y="8754"/>
                    <a:pt x="13746" y="8266"/>
                    <a:pt x="15417" y="7794"/>
                  </a:cubicBezTo>
                  <a:cubicBezTo>
                    <a:pt x="16253" y="7554"/>
                    <a:pt x="17097" y="7331"/>
                    <a:pt x="17933" y="7099"/>
                  </a:cubicBezTo>
                  <a:cubicBezTo>
                    <a:pt x="18388" y="6983"/>
                    <a:pt x="18835" y="6859"/>
                    <a:pt x="19290" y="6743"/>
                  </a:cubicBezTo>
                  <a:cubicBezTo>
                    <a:pt x="19663" y="6635"/>
                    <a:pt x="20035" y="6586"/>
                    <a:pt x="20341" y="6362"/>
                  </a:cubicBezTo>
                  <a:cubicBezTo>
                    <a:pt x="20385" y="6371"/>
                    <a:pt x="20428" y="6376"/>
                    <a:pt x="20469" y="6376"/>
                  </a:cubicBezTo>
                  <a:cubicBezTo>
                    <a:pt x="21093" y="6376"/>
                    <a:pt x="21306" y="5363"/>
                    <a:pt x="20614" y="5146"/>
                  </a:cubicBezTo>
                  <a:cubicBezTo>
                    <a:pt x="16353" y="3814"/>
                    <a:pt x="12331" y="2001"/>
                    <a:pt x="8301" y="81"/>
                  </a:cubicBezTo>
                  <a:cubicBezTo>
                    <a:pt x="8205" y="27"/>
                    <a:pt x="8101" y="1"/>
                    <a:pt x="79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6199175" y="2156140"/>
              <a:ext cx="1882353" cy="1117141"/>
            </a:xfrm>
            <a:custGeom>
              <a:avLst/>
              <a:gdLst/>
              <a:ahLst/>
              <a:cxnLst/>
              <a:rect l="l" t="t" r="r" b="b"/>
              <a:pathLst>
                <a:path w="23470" h="13929" extrusionOk="0">
                  <a:moveTo>
                    <a:pt x="9774" y="264"/>
                  </a:moveTo>
                  <a:cubicBezTo>
                    <a:pt x="11959" y="1191"/>
                    <a:pt x="14185" y="2019"/>
                    <a:pt x="16394" y="2912"/>
                  </a:cubicBezTo>
                  <a:cubicBezTo>
                    <a:pt x="18645" y="3814"/>
                    <a:pt x="20888" y="4725"/>
                    <a:pt x="23131" y="5643"/>
                  </a:cubicBezTo>
                  <a:lnTo>
                    <a:pt x="23106" y="5643"/>
                  </a:lnTo>
                  <a:cubicBezTo>
                    <a:pt x="19498" y="6719"/>
                    <a:pt x="15923" y="7936"/>
                    <a:pt x="12331" y="9086"/>
                  </a:cubicBezTo>
                  <a:cubicBezTo>
                    <a:pt x="8947" y="10170"/>
                    <a:pt x="5587" y="11328"/>
                    <a:pt x="2144" y="12197"/>
                  </a:cubicBezTo>
                  <a:cubicBezTo>
                    <a:pt x="2136" y="12173"/>
                    <a:pt x="2128" y="12156"/>
                    <a:pt x="2111" y="12148"/>
                  </a:cubicBezTo>
                  <a:cubicBezTo>
                    <a:pt x="2765" y="11229"/>
                    <a:pt x="3295" y="10186"/>
                    <a:pt x="3890" y="9235"/>
                  </a:cubicBezTo>
                  <a:cubicBezTo>
                    <a:pt x="4528" y="8192"/>
                    <a:pt x="5181" y="7158"/>
                    <a:pt x="5843" y="6131"/>
                  </a:cubicBezTo>
                  <a:cubicBezTo>
                    <a:pt x="7126" y="4154"/>
                    <a:pt x="8475" y="2225"/>
                    <a:pt x="9774" y="264"/>
                  </a:cubicBezTo>
                  <a:close/>
                  <a:moveTo>
                    <a:pt x="9576" y="231"/>
                  </a:moveTo>
                  <a:lnTo>
                    <a:pt x="9576" y="231"/>
                  </a:lnTo>
                  <a:cubicBezTo>
                    <a:pt x="8177" y="2093"/>
                    <a:pt x="6894" y="4063"/>
                    <a:pt x="5636" y="6024"/>
                  </a:cubicBezTo>
                  <a:cubicBezTo>
                    <a:pt x="4991" y="7017"/>
                    <a:pt x="4354" y="8027"/>
                    <a:pt x="3733" y="9036"/>
                  </a:cubicBezTo>
                  <a:cubicBezTo>
                    <a:pt x="3096" y="10062"/>
                    <a:pt x="2359" y="11088"/>
                    <a:pt x="1855" y="12189"/>
                  </a:cubicBezTo>
                  <a:cubicBezTo>
                    <a:pt x="1846" y="12197"/>
                    <a:pt x="1846" y="12214"/>
                    <a:pt x="1846" y="12230"/>
                  </a:cubicBezTo>
                  <a:cubicBezTo>
                    <a:pt x="1391" y="12528"/>
                    <a:pt x="961" y="12868"/>
                    <a:pt x="531" y="13207"/>
                  </a:cubicBezTo>
                  <a:cubicBezTo>
                    <a:pt x="1656" y="11146"/>
                    <a:pt x="2839" y="9127"/>
                    <a:pt x="4081" y="7141"/>
                  </a:cubicBezTo>
                  <a:cubicBezTo>
                    <a:pt x="5396" y="5039"/>
                    <a:pt x="6869" y="3028"/>
                    <a:pt x="8185" y="918"/>
                  </a:cubicBezTo>
                  <a:lnTo>
                    <a:pt x="8202" y="910"/>
                  </a:lnTo>
                  <a:cubicBezTo>
                    <a:pt x="8235" y="885"/>
                    <a:pt x="8251" y="852"/>
                    <a:pt x="8243" y="819"/>
                  </a:cubicBezTo>
                  <a:lnTo>
                    <a:pt x="8260" y="794"/>
                  </a:lnTo>
                  <a:cubicBezTo>
                    <a:pt x="8260" y="786"/>
                    <a:pt x="8268" y="777"/>
                    <a:pt x="8268" y="769"/>
                  </a:cubicBezTo>
                  <a:cubicBezTo>
                    <a:pt x="8326" y="769"/>
                    <a:pt x="8384" y="752"/>
                    <a:pt x="8434" y="719"/>
                  </a:cubicBezTo>
                  <a:lnTo>
                    <a:pt x="8665" y="620"/>
                  </a:lnTo>
                  <a:lnTo>
                    <a:pt x="8930" y="521"/>
                  </a:lnTo>
                  <a:cubicBezTo>
                    <a:pt x="9145" y="430"/>
                    <a:pt x="9360" y="330"/>
                    <a:pt x="9576" y="231"/>
                  </a:cubicBezTo>
                  <a:close/>
                  <a:moveTo>
                    <a:pt x="22882" y="5974"/>
                  </a:moveTo>
                  <a:lnTo>
                    <a:pt x="22882" y="5974"/>
                  </a:lnTo>
                  <a:cubicBezTo>
                    <a:pt x="22800" y="6065"/>
                    <a:pt x="22717" y="6156"/>
                    <a:pt x="22634" y="6247"/>
                  </a:cubicBezTo>
                  <a:cubicBezTo>
                    <a:pt x="22543" y="6347"/>
                    <a:pt x="22469" y="6454"/>
                    <a:pt x="22411" y="6570"/>
                  </a:cubicBezTo>
                  <a:cubicBezTo>
                    <a:pt x="18720" y="7919"/>
                    <a:pt x="15012" y="9193"/>
                    <a:pt x="11272" y="10402"/>
                  </a:cubicBezTo>
                  <a:cubicBezTo>
                    <a:pt x="9410" y="10997"/>
                    <a:pt x="7548" y="11577"/>
                    <a:pt x="5686" y="12139"/>
                  </a:cubicBezTo>
                  <a:cubicBezTo>
                    <a:pt x="4751" y="12421"/>
                    <a:pt x="3816" y="12694"/>
                    <a:pt x="2881" y="12967"/>
                  </a:cubicBezTo>
                  <a:cubicBezTo>
                    <a:pt x="2020" y="13215"/>
                    <a:pt x="1135" y="13414"/>
                    <a:pt x="291" y="13695"/>
                  </a:cubicBezTo>
                  <a:cubicBezTo>
                    <a:pt x="853" y="13281"/>
                    <a:pt x="1433" y="12884"/>
                    <a:pt x="1962" y="12437"/>
                  </a:cubicBezTo>
                  <a:cubicBezTo>
                    <a:pt x="3725" y="12106"/>
                    <a:pt x="5446" y="11552"/>
                    <a:pt x="7151" y="11006"/>
                  </a:cubicBezTo>
                  <a:lnTo>
                    <a:pt x="12397" y="9326"/>
                  </a:lnTo>
                  <a:cubicBezTo>
                    <a:pt x="15890" y="8209"/>
                    <a:pt x="19407" y="7158"/>
                    <a:pt x="22882" y="5974"/>
                  </a:cubicBezTo>
                  <a:close/>
                  <a:moveTo>
                    <a:pt x="9784" y="1"/>
                  </a:moveTo>
                  <a:cubicBezTo>
                    <a:pt x="9760" y="1"/>
                    <a:pt x="9735" y="11"/>
                    <a:pt x="9716" y="33"/>
                  </a:cubicBezTo>
                  <a:cubicBezTo>
                    <a:pt x="9708" y="28"/>
                    <a:pt x="9702" y="26"/>
                    <a:pt x="9696" y="26"/>
                  </a:cubicBezTo>
                  <a:cubicBezTo>
                    <a:pt x="9689" y="26"/>
                    <a:pt x="9683" y="28"/>
                    <a:pt x="9675" y="33"/>
                  </a:cubicBezTo>
                  <a:cubicBezTo>
                    <a:pt x="9352" y="124"/>
                    <a:pt x="9038" y="239"/>
                    <a:pt x="8723" y="355"/>
                  </a:cubicBezTo>
                  <a:cubicBezTo>
                    <a:pt x="8525" y="430"/>
                    <a:pt x="8194" y="496"/>
                    <a:pt x="8045" y="637"/>
                  </a:cubicBezTo>
                  <a:cubicBezTo>
                    <a:pt x="7970" y="703"/>
                    <a:pt x="7962" y="802"/>
                    <a:pt x="8011" y="885"/>
                  </a:cubicBezTo>
                  <a:cubicBezTo>
                    <a:pt x="6489" y="2772"/>
                    <a:pt x="5198" y="4890"/>
                    <a:pt x="3915" y="6934"/>
                  </a:cubicBezTo>
                  <a:cubicBezTo>
                    <a:pt x="2550" y="9119"/>
                    <a:pt x="1259" y="11337"/>
                    <a:pt x="34" y="13588"/>
                  </a:cubicBezTo>
                  <a:cubicBezTo>
                    <a:pt x="1" y="13654"/>
                    <a:pt x="26" y="13728"/>
                    <a:pt x="84" y="13770"/>
                  </a:cubicBezTo>
                  <a:cubicBezTo>
                    <a:pt x="21" y="13809"/>
                    <a:pt x="25" y="13928"/>
                    <a:pt x="109" y="13928"/>
                  </a:cubicBezTo>
                  <a:cubicBezTo>
                    <a:pt x="114" y="13928"/>
                    <a:pt x="119" y="13928"/>
                    <a:pt x="125" y="13927"/>
                  </a:cubicBezTo>
                  <a:cubicBezTo>
                    <a:pt x="1011" y="13844"/>
                    <a:pt x="1896" y="13505"/>
                    <a:pt x="2748" y="13257"/>
                  </a:cubicBezTo>
                  <a:cubicBezTo>
                    <a:pt x="3717" y="12975"/>
                    <a:pt x="4685" y="12694"/>
                    <a:pt x="5653" y="12404"/>
                  </a:cubicBezTo>
                  <a:cubicBezTo>
                    <a:pt x="7523" y="11842"/>
                    <a:pt x="9385" y="11262"/>
                    <a:pt x="11239" y="10666"/>
                  </a:cubicBezTo>
                  <a:cubicBezTo>
                    <a:pt x="15012" y="9458"/>
                    <a:pt x="18769" y="8167"/>
                    <a:pt x="22493" y="6802"/>
                  </a:cubicBezTo>
                  <a:cubicBezTo>
                    <a:pt x="22510" y="6802"/>
                    <a:pt x="22526" y="6794"/>
                    <a:pt x="22543" y="6777"/>
                  </a:cubicBezTo>
                  <a:cubicBezTo>
                    <a:pt x="22576" y="6744"/>
                    <a:pt x="22593" y="6694"/>
                    <a:pt x="22576" y="6645"/>
                  </a:cubicBezTo>
                  <a:cubicBezTo>
                    <a:pt x="22642" y="6562"/>
                    <a:pt x="22717" y="6479"/>
                    <a:pt x="22791" y="6413"/>
                  </a:cubicBezTo>
                  <a:cubicBezTo>
                    <a:pt x="22858" y="6347"/>
                    <a:pt x="22924" y="6272"/>
                    <a:pt x="22990" y="6206"/>
                  </a:cubicBezTo>
                  <a:cubicBezTo>
                    <a:pt x="23122" y="6057"/>
                    <a:pt x="23263" y="5908"/>
                    <a:pt x="23395" y="5751"/>
                  </a:cubicBezTo>
                  <a:cubicBezTo>
                    <a:pt x="23470" y="5676"/>
                    <a:pt x="23420" y="5552"/>
                    <a:pt x="23321" y="5544"/>
                  </a:cubicBezTo>
                  <a:cubicBezTo>
                    <a:pt x="23321" y="5486"/>
                    <a:pt x="23288" y="5445"/>
                    <a:pt x="23238" y="5420"/>
                  </a:cubicBezTo>
                  <a:cubicBezTo>
                    <a:pt x="21012" y="4510"/>
                    <a:pt x="18786" y="3607"/>
                    <a:pt x="16552" y="2705"/>
                  </a:cubicBezTo>
                  <a:cubicBezTo>
                    <a:pt x="14334" y="1820"/>
                    <a:pt x="12124" y="877"/>
                    <a:pt x="9873" y="74"/>
                  </a:cubicBezTo>
                  <a:cubicBezTo>
                    <a:pt x="9863" y="28"/>
                    <a:pt x="9824" y="1"/>
                    <a:pt x="9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5768001" y="2322241"/>
              <a:ext cx="1026432" cy="633840"/>
            </a:xfrm>
            <a:custGeom>
              <a:avLst/>
              <a:gdLst/>
              <a:ahLst/>
              <a:cxnLst/>
              <a:rect l="l" t="t" r="r" b="b"/>
              <a:pathLst>
                <a:path w="12798" h="7903" extrusionOk="0">
                  <a:moveTo>
                    <a:pt x="5292" y="295"/>
                  </a:moveTo>
                  <a:cubicBezTo>
                    <a:pt x="7510" y="1570"/>
                    <a:pt x="9943" y="2587"/>
                    <a:pt x="12318" y="3523"/>
                  </a:cubicBezTo>
                  <a:cubicBezTo>
                    <a:pt x="11929" y="3680"/>
                    <a:pt x="11540" y="3837"/>
                    <a:pt x="11143" y="4003"/>
                  </a:cubicBezTo>
                  <a:cubicBezTo>
                    <a:pt x="9057" y="2918"/>
                    <a:pt x="6798" y="2190"/>
                    <a:pt x="4638" y="1255"/>
                  </a:cubicBezTo>
                  <a:cubicBezTo>
                    <a:pt x="4862" y="932"/>
                    <a:pt x="5077" y="618"/>
                    <a:pt x="5292" y="295"/>
                  </a:cubicBezTo>
                  <a:close/>
                  <a:moveTo>
                    <a:pt x="4531" y="1404"/>
                  </a:moveTo>
                  <a:cubicBezTo>
                    <a:pt x="5515" y="1934"/>
                    <a:pt x="6575" y="2331"/>
                    <a:pt x="7617" y="2728"/>
                  </a:cubicBezTo>
                  <a:cubicBezTo>
                    <a:pt x="8718" y="3158"/>
                    <a:pt x="9794" y="3614"/>
                    <a:pt x="10861" y="4110"/>
                  </a:cubicBezTo>
                  <a:cubicBezTo>
                    <a:pt x="9413" y="4706"/>
                    <a:pt x="7965" y="5277"/>
                    <a:pt x="6492" y="5815"/>
                  </a:cubicBezTo>
                  <a:cubicBezTo>
                    <a:pt x="4423" y="6560"/>
                    <a:pt x="2329" y="7139"/>
                    <a:pt x="219" y="7718"/>
                  </a:cubicBezTo>
                  <a:cubicBezTo>
                    <a:pt x="194" y="7726"/>
                    <a:pt x="178" y="7743"/>
                    <a:pt x="161" y="7760"/>
                  </a:cubicBezTo>
                  <a:cubicBezTo>
                    <a:pt x="1080" y="6560"/>
                    <a:pt x="1866" y="5252"/>
                    <a:pt x="2718" y="4011"/>
                  </a:cubicBezTo>
                  <a:cubicBezTo>
                    <a:pt x="3314" y="3134"/>
                    <a:pt x="3926" y="2273"/>
                    <a:pt x="4531" y="1404"/>
                  </a:cubicBezTo>
                  <a:close/>
                  <a:moveTo>
                    <a:pt x="5284" y="1"/>
                  </a:moveTo>
                  <a:cubicBezTo>
                    <a:pt x="5251" y="1"/>
                    <a:pt x="5218" y="14"/>
                    <a:pt x="5193" y="47"/>
                  </a:cubicBezTo>
                  <a:cubicBezTo>
                    <a:pt x="4257" y="1288"/>
                    <a:pt x="3397" y="2596"/>
                    <a:pt x="2520" y="3887"/>
                  </a:cubicBezTo>
                  <a:cubicBezTo>
                    <a:pt x="1667" y="5145"/>
                    <a:pt x="765" y="6394"/>
                    <a:pt x="29" y="7718"/>
                  </a:cubicBezTo>
                  <a:cubicBezTo>
                    <a:pt x="0" y="7770"/>
                    <a:pt x="43" y="7817"/>
                    <a:pt x="88" y="7817"/>
                  </a:cubicBezTo>
                  <a:cubicBezTo>
                    <a:pt x="108" y="7817"/>
                    <a:pt x="129" y="7808"/>
                    <a:pt x="145" y="7784"/>
                  </a:cubicBezTo>
                  <a:lnTo>
                    <a:pt x="161" y="7760"/>
                  </a:lnTo>
                  <a:lnTo>
                    <a:pt x="161" y="7760"/>
                  </a:lnTo>
                  <a:cubicBezTo>
                    <a:pt x="131" y="7828"/>
                    <a:pt x="183" y="7902"/>
                    <a:pt x="249" y="7902"/>
                  </a:cubicBezTo>
                  <a:cubicBezTo>
                    <a:pt x="256" y="7902"/>
                    <a:pt x="262" y="7902"/>
                    <a:pt x="269" y="7900"/>
                  </a:cubicBezTo>
                  <a:cubicBezTo>
                    <a:pt x="2412" y="7511"/>
                    <a:pt x="4514" y="6783"/>
                    <a:pt x="6558" y="6038"/>
                  </a:cubicBezTo>
                  <a:cubicBezTo>
                    <a:pt x="8610" y="5294"/>
                    <a:pt x="10638" y="4458"/>
                    <a:pt x="12665" y="3630"/>
                  </a:cubicBezTo>
                  <a:cubicBezTo>
                    <a:pt x="12798" y="3589"/>
                    <a:pt x="12756" y="3398"/>
                    <a:pt x="12649" y="3398"/>
                  </a:cubicBezTo>
                  <a:cubicBezTo>
                    <a:pt x="12632" y="3382"/>
                    <a:pt x="12624" y="3374"/>
                    <a:pt x="12607" y="3374"/>
                  </a:cubicBezTo>
                  <a:cubicBezTo>
                    <a:pt x="10166" y="2364"/>
                    <a:pt x="7808" y="1205"/>
                    <a:pt x="5391" y="146"/>
                  </a:cubicBezTo>
                  <a:cubicBezTo>
                    <a:pt x="5431" y="71"/>
                    <a:pt x="5360" y="1"/>
                    <a:pt x="5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1" name="Google Shape;621;p31"/>
          <p:cNvGrpSpPr/>
          <p:nvPr/>
        </p:nvGrpSpPr>
        <p:grpSpPr>
          <a:xfrm flipH="1">
            <a:off x="11579651" y="6144317"/>
            <a:ext cx="416480" cy="1180348"/>
            <a:chOff x="2667125" y="535325"/>
            <a:chExt cx="237500" cy="673100"/>
          </a:xfrm>
        </p:grpSpPr>
        <p:sp>
          <p:nvSpPr>
            <p:cNvPr id="622" name="Google Shape;622;p31"/>
            <p:cNvSpPr/>
            <p:nvPr/>
          </p:nvSpPr>
          <p:spPr>
            <a:xfrm>
              <a:off x="2712100" y="595875"/>
              <a:ext cx="191475" cy="612550"/>
            </a:xfrm>
            <a:custGeom>
              <a:avLst/>
              <a:gdLst/>
              <a:ahLst/>
              <a:cxnLst/>
              <a:rect l="l" t="t" r="r" b="b"/>
              <a:pathLst>
                <a:path w="7659" h="24502" extrusionOk="0">
                  <a:moveTo>
                    <a:pt x="4855" y="21766"/>
                  </a:moveTo>
                  <a:lnTo>
                    <a:pt x="4855" y="21913"/>
                  </a:lnTo>
                  <a:lnTo>
                    <a:pt x="4604" y="21913"/>
                  </a:lnTo>
                  <a:cubicBezTo>
                    <a:pt x="4625" y="21892"/>
                    <a:pt x="4667" y="21871"/>
                    <a:pt x="4688" y="21829"/>
                  </a:cubicBezTo>
                  <a:lnTo>
                    <a:pt x="4855" y="21766"/>
                  </a:lnTo>
                  <a:close/>
                  <a:moveTo>
                    <a:pt x="4922" y="1"/>
                  </a:moveTo>
                  <a:cubicBezTo>
                    <a:pt x="4119" y="1"/>
                    <a:pt x="3320" y="72"/>
                    <a:pt x="2512" y="173"/>
                  </a:cubicBezTo>
                  <a:cubicBezTo>
                    <a:pt x="2030" y="236"/>
                    <a:pt x="1738" y="466"/>
                    <a:pt x="1612" y="780"/>
                  </a:cubicBezTo>
                  <a:cubicBezTo>
                    <a:pt x="1507" y="884"/>
                    <a:pt x="1403" y="1010"/>
                    <a:pt x="1382" y="1198"/>
                  </a:cubicBezTo>
                  <a:cubicBezTo>
                    <a:pt x="545" y="5801"/>
                    <a:pt x="252" y="10530"/>
                    <a:pt x="126" y="15196"/>
                  </a:cubicBezTo>
                  <a:cubicBezTo>
                    <a:pt x="43" y="17414"/>
                    <a:pt x="1" y="19611"/>
                    <a:pt x="22" y="21829"/>
                  </a:cubicBezTo>
                  <a:cubicBezTo>
                    <a:pt x="43" y="22666"/>
                    <a:pt x="64" y="23503"/>
                    <a:pt x="796" y="24026"/>
                  </a:cubicBezTo>
                  <a:cubicBezTo>
                    <a:pt x="1329" y="24407"/>
                    <a:pt x="2085" y="24444"/>
                    <a:pt x="2796" y="24444"/>
                  </a:cubicBezTo>
                  <a:cubicBezTo>
                    <a:pt x="2966" y="24444"/>
                    <a:pt x="3134" y="24442"/>
                    <a:pt x="3295" y="24442"/>
                  </a:cubicBezTo>
                  <a:cubicBezTo>
                    <a:pt x="3385" y="24442"/>
                    <a:pt x="3473" y="24442"/>
                    <a:pt x="3558" y="24444"/>
                  </a:cubicBezTo>
                  <a:cubicBezTo>
                    <a:pt x="4010" y="24466"/>
                    <a:pt x="4488" y="24502"/>
                    <a:pt x="4951" y="24502"/>
                  </a:cubicBezTo>
                  <a:cubicBezTo>
                    <a:pt x="6269" y="24502"/>
                    <a:pt x="7461" y="24211"/>
                    <a:pt x="7554" y="22477"/>
                  </a:cubicBezTo>
                  <a:cubicBezTo>
                    <a:pt x="7659" y="20301"/>
                    <a:pt x="7366" y="17958"/>
                    <a:pt x="7324" y="15719"/>
                  </a:cubicBezTo>
                  <a:cubicBezTo>
                    <a:pt x="7220" y="10949"/>
                    <a:pt x="7240" y="6199"/>
                    <a:pt x="7387" y="1428"/>
                  </a:cubicBezTo>
                  <a:cubicBezTo>
                    <a:pt x="7429" y="612"/>
                    <a:pt x="6738" y="89"/>
                    <a:pt x="6006" y="47"/>
                  </a:cubicBezTo>
                  <a:cubicBezTo>
                    <a:pt x="5643" y="15"/>
                    <a:pt x="5282" y="1"/>
                    <a:pt x="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2667125" y="535325"/>
              <a:ext cx="237500" cy="671300"/>
            </a:xfrm>
            <a:custGeom>
              <a:avLst/>
              <a:gdLst/>
              <a:ahLst/>
              <a:cxnLst/>
              <a:rect l="l" t="t" r="r" b="b"/>
              <a:pathLst>
                <a:path w="9500" h="26852" extrusionOk="0">
                  <a:moveTo>
                    <a:pt x="796" y="168"/>
                  </a:moveTo>
                  <a:lnTo>
                    <a:pt x="1005" y="210"/>
                  </a:lnTo>
                  <a:cubicBezTo>
                    <a:pt x="2115" y="387"/>
                    <a:pt x="3179" y="477"/>
                    <a:pt x="4189" y="477"/>
                  </a:cubicBezTo>
                  <a:cubicBezTo>
                    <a:pt x="4967" y="477"/>
                    <a:pt x="5713" y="424"/>
                    <a:pt x="6424" y="314"/>
                  </a:cubicBezTo>
                  <a:lnTo>
                    <a:pt x="6508" y="314"/>
                  </a:lnTo>
                  <a:lnTo>
                    <a:pt x="6550" y="398"/>
                  </a:lnTo>
                  <a:cubicBezTo>
                    <a:pt x="6926" y="921"/>
                    <a:pt x="7303" y="1360"/>
                    <a:pt x="7721" y="1821"/>
                  </a:cubicBezTo>
                  <a:lnTo>
                    <a:pt x="7868" y="1946"/>
                  </a:lnTo>
                  <a:cubicBezTo>
                    <a:pt x="8182" y="2260"/>
                    <a:pt x="8516" y="2616"/>
                    <a:pt x="8851" y="2888"/>
                  </a:cubicBezTo>
                  <a:lnTo>
                    <a:pt x="9060" y="3055"/>
                  </a:lnTo>
                  <a:lnTo>
                    <a:pt x="8809" y="3118"/>
                  </a:lnTo>
                  <a:cubicBezTo>
                    <a:pt x="8767" y="3118"/>
                    <a:pt x="8747" y="3160"/>
                    <a:pt x="8726" y="3181"/>
                  </a:cubicBezTo>
                  <a:lnTo>
                    <a:pt x="8705" y="3223"/>
                  </a:lnTo>
                  <a:lnTo>
                    <a:pt x="8642" y="3223"/>
                  </a:lnTo>
                  <a:cubicBezTo>
                    <a:pt x="6968" y="3264"/>
                    <a:pt x="5315" y="3411"/>
                    <a:pt x="3788" y="3725"/>
                  </a:cubicBezTo>
                  <a:lnTo>
                    <a:pt x="3725" y="3725"/>
                  </a:lnTo>
                  <a:lnTo>
                    <a:pt x="3683" y="3662"/>
                  </a:lnTo>
                  <a:cubicBezTo>
                    <a:pt x="2574" y="2762"/>
                    <a:pt x="1653" y="1653"/>
                    <a:pt x="921" y="398"/>
                  </a:cubicBezTo>
                  <a:lnTo>
                    <a:pt x="796" y="168"/>
                  </a:lnTo>
                  <a:close/>
                  <a:moveTo>
                    <a:pt x="3450" y="26540"/>
                  </a:moveTo>
                  <a:lnTo>
                    <a:pt x="3411" y="26636"/>
                  </a:lnTo>
                  <a:lnTo>
                    <a:pt x="3620" y="26615"/>
                  </a:lnTo>
                  <a:cubicBezTo>
                    <a:pt x="3624" y="26615"/>
                    <a:pt x="3628" y="26614"/>
                    <a:pt x="3631" y="26614"/>
                  </a:cubicBezTo>
                  <a:lnTo>
                    <a:pt x="3631" y="26614"/>
                  </a:lnTo>
                  <a:cubicBezTo>
                    <a:pt x="3570" y="26591"/>
                    <a:pt x="3509" y="26567"/>
                    <a:pt x="3450" y="26540"/>
                  </a:cubicBezTo>
                  <a:close/>
                  <a:moveTo>
                    <a:pt x="670" y="0"/>
                  </a:moveTo>
                  <a:lnTo>
                    <a:pt x="628" y="42"/>
                  </a:lnTo>
                  <a:lnTo>
                    <a:pt x="607" y="42"/>
                  </a:lnTo>
                  <a:cubicBezTo>
                    <a:pt x="586" y="42"/>
                    <a:pt x="565" y="84"/>
                    <a:pt x="565" y="126"/>
                  </a:cubicBezTo>
                  <a:lnTo>
                    <a:pt x="565" y="147"/>
                  </a:lnTo>
                  <a:lnTo>
                    <a:pt x="524" y="168"/>
                  </a:lnTo>
                  <a:lnTo>
                    <a:pt x="524" y="231"/>
                  </a:lnTo>
                  <a:cubicBezTo>
                    <a:pt x="524" y="1821"/>
                    <a:pt x="586" y="3432"/>
                    <a:pt x="607" y="5001"/>
                  </a:cubicBezTo>
                  <a:cubicBezTo>
                    <a:pt x="670" y="6989"/>
                    <a:pt x="712" y="9039"/>
                    <a:pt x="691" y="11048"/>
                  </a:cubicBezTo>
                  <a:cubicBezTo>
                    <a:pt x="691" y="12785"/>
                    <a:pt x="628" y="14500"/>
                    <a:pt x="586" y="16237"/>
                  </a:cubicBezTo>
                  <a:cubicBezTo>
                    <a:pt x="565" y="17179"/>
                    <a:pt x="503" y="18120"/>
                    <a:pt x="461" y="19083"/>
                  </a:cubicBezTo>
                  <a:cubicBezTo>
                    <a:pt x="461" y="19187"/>
                    <a:pt x="419" y="19334"/>
                    <a:pt x="398" y="19585"/>
                  </a:cubicBezTo>
                  <a:cubicBezTo>
                    <a:pt x="314" y="20213"/>
                    <a:pt x="189" y="21405"/>
                    <a:pt x="356" y="21740"/>
                  </a:cubicBezTo>
                  <a:lnTo>
                    <a:pt x="440" y="21928"/>
                  </a:lnTo>
                  <a:lnTo>
                    <a:pt x="210" y="21928"/>
                  </a:lnTo>
                  <a:cubicBezTo>
                    <a:pt x="168" y="21928"/>
                    <a:pt x="147" y="21949"/>
                    <a:pt x="126" y="21991"/>
                  </a:cubicBezTo>
                  <a:lnTo>
                    <a:pt x="42" y="22054"/>
                  </a:lnTo>
                  <a:cubicBezTo>
                    <a:pt x="0" y="22096"/>
                    <a:pt x="42" y="22158"/>
                    <a:pt x="63" y="22200"/>
                  </a:cubicBezTo>
                  <a:lnTo>
                    <a:pt x="84" y="22221"/>
                  </a:lnTo>
                  <a:lnTo>
                    <a:pt x="84" y="22242"/>
                  </a:lnTo>
                  <a:cubicBezTo>
                    <a:pt x="544" y="23665"/>
                    <a:pt x="1507" y="25088"/>
                    <a:pt x="2804" y="26322"/>
                  </a:cubicBezTo>
                  <a:lnTo>
                    <a:pt x="2867" y="26385"/>
                  </a:lnTo>
                  <a:lnTo>
                    <a:pt x="2825" y="26448"/>
                  </a:lnTo>
                  <a:cubicBezTo>
                    <a:pt x="2825" y="26490"/>
                    <a:pt x="2825" y="26532"/>
                    <a:pt x="2867" y="26552"/>
                  </a:cubicBezTo>
                  <a:cubicBezTo>
                    <a:pt x="2888" y="26594"/>
                    <a:pt x="2909" y="26615"/>
                    <a:pt x="2972" y="26615"/>
                  </a:cubicBezTo>
                  <a:lnTo>
                    <a:pt x="3202" y="26636"/>
                  </a:lnTo>
                  <a:cubicBezTo>
                    <a:pt x="3223" y="26636"/>
                    <a:pt x="3285" y="26615"/>
                    <a:pt x="3306" y="26594"/>
                  </a:cubicBezTo>
                  <a:lnTo>
                    <a:pt x="3348" y="26511"/>
                  </a:lnTo>
                  <a:lnTo>
                    <a:pt x="3432" y="26532"/>
                  </a:lnTo>
                  <a:cubicBezTo>
                    <a:pt x="3438" y="26534"/>
                    <a:pt x="3444" y="26537"/>
                    <a:pt x="3450" y="26540"/>
                  </a:cubicBezTo>
                  <a:lnTo>
                    <a:pt x="3450" y="26540"/>
                  </a:lnTo>
                  <a:lnTo>
                    <a:pt x="3495" y="26427"/>
                  </a:lnTo>
                  <a:cubicBezTo>
                    <a:pt x="3599" y="26113"/>
                    <a:pt x="3599" y="25778"/>
                    <a:pt x="3578" y="25402"/>
                  </a:cubicBezTo>
                  <a:lnTo>
                    <a:pt x="3578" y="25088"/>
                  </a:lnTo>
                  <a:cubicBezTo>
                    <a:pt x="3578" y="24083"/>
                    <a:pt x="3537" y="23058"/>
                    <a:pt x="3537" y="22012"/>
                  </a:cubicBezTo>
                  <a:cubicBezTo>
                    <a:pt x="3537" y="19962"/>
                    <a:pt x="3537" y="17911"/>
                    <a:pt x="3578" y="15860"/>
                  </a:cubicBezTo>
                  <a:cubicBezTo>
                    <a:pt x="3599" y="13831"/>
                    <a:pt x="3620" y="11759"/>
                    <a:pt x="3662" y="9709"/>
                  </a:cubicBezTo>
                  <a:cubicBezTo>
                    <a:pt x="3662" y="9186"/>
                    <a:pt x="3704" y="8663"/>
                    <a:pt x="3725" y="8182"/>
                  </a:cubicBezTo>
                  <a:cubicBezTo>
                    <a:pt x="3767" y="6821"/>
                    <a:pt x="3850" y="5399"/>
                    <a:pt x="3662" y="4101"/>
                  </a:cubicBezTo>
                  <a:lnTo>
                    <a:pt x="3662" y="4143"/>
                  </a:lnTo>
                  <a:cubicBezTo>
                    <a:pt x="3411" y="5399"/>
                    <a:pt x="3411" y="6759"/>
                    <a:pt x="3411" y="8035"/>
                  </a:cubicBezTo>
                  <a:cubicBezTo>
                    <a:pt x="3411" y="8433"/>
                    <a:pt x="3411" y="8830"/>
                    <a:pt x="3390" y="9228"/>
                  </a:cubicBezTo>
                  <a:cubicBezTo>
                    <a:pt x="3327" y="11069"/>
                    <a:pt x="3306" y="12994"/>
                    <a:pt x="3285" y="14835"/>
                  </a:cubicBezTo>
                  <a:cubicBezTo>
                    <a:pt x="3244" y="16697"/>
                    <a:pt x="3244" y="18601"/>
                    <a:pt x="3244" y="20464"/>
                  </a:cubicBezTo>
                  <a:cubicBezTo>
                    <a:pt x="3244" y="20589"/>
                    <a:pt x="3244" y="20882"/>
                    <a:pt x="3285" y="21259"/>
                  </a:cubicBezTo>
                  <a:cubicBezTo>
                    <a:pt x="3327" y="22682"/>
                    <a:pt x="3453" y="25381"/>
                    <a:pt x="3223" y="26218"/>
                  </a:cubicBezTo>
                  <a:lnTo>
                    <a:pt x="3139" y="26448"/>
                  </a:lnTo>
                  <a:lnTo>
                    <a:pt x="2993" y="26280"/>
                  </a:lnTo>
                  <a:cubicBezTo>
                    <a:pt x="1988" y="25130"/>
                    <a:pt x="1298" y="23937"/>
                    <a:pt x="524" y="22472"/>
                  </a:cubicBezTo>
                  <a:lnTo>
                    <a:pt x="482" y="22410"/>
                  </a:lnTo>
                  <a:lnTo>
                    <a:pt x="524" y="22326"/>
                  </a:lnTo>
                  <a:cubicBezTo>
                    <a:pt x="670" y="22158"/>
                    <a:pt x="670" y="21949"/>
                    <a:pt x="691" y="21698"/>
                  </a:cubicBezTo>
                  <a:lnTo>
                    <a:pt x="691" y="21489"/>
                  </a:lnTo>
                  <a:cubicBezTo>
                    <a:pt x="733" y="20568"/>
                    <a:pt x="796" y="19585"/>
                    <a:pt x="858" y="18392"/>
                  </a:cubicBezTo>
                  <a:cubicBezTo>
                    <a:pt x="921" y="16446"/>
                    <a:pt x="1005" y="14459"/>
                    <a:pt x="1026" y="12471"/>
                  </a:cubicBezTo>
                  <a:cubicBezTo>
                    <a:pt x="1088" y="8642"/>
                    <a:pt x="1088" y="4897"/>
                    <a:pt x="775" y="1172"/>
                  </a:cubicBezTo>
                  <a:lnTo>
                    <a:pt x="712" y="586"/>
                  </a:lnTo>
                  <a:lnTo>
                    <a:pt x="1005" y="1109"/>
                  </a:lnTo>
                  <a:cubicBezTo>
                    <a:pt x="1632" y="2176"/>
                    <a:pt x="2448" y="3118"/>
                    <a:pt x="3411" y="3934"/>
                  </a:cubicBezTo>
                  <a:cubicBezTo>
                    <a:pt x="3425" y="3948"/>
                    <a:pt x="3460" y="3973"/>
                    <a:pt x="3487" y="3973"/>
                  </a:cubicBezTo>
                  <a:cubicBezTo>
                    <a:pt x="3499" y="3973"/>
                    <a:pt x="3509" y="3968"/>
                    <a:pt x="3516" y="3955"/>
                  </a:cubicBezTo>
                  <a:lnTo>
                    <a:pt x="3704" y="3934"/>
                  </a:lnTo>
                  <a:lnTo>
                    <a:pt x="3788" y="3934"/>
                  </a:lnTo>
                  <a:cubicBezTo>
                    <a:pt x="5629" y="3725"/>
                    <a:pt x="7345" y="3599"/>
                    <a:pt x="8977" y="3578"/>
                  </a:cubicBezTo>
                  <a:lnTo>
                    <a:pt x="9039" y="3578"/>
                  </a:lnTo>
                  <a:lnTo>
                    <a:pt x="9207" y="3516"/>
                  </a:lnTo>
                  <a:lnTo>
                    <a:pt x="9186" y="3641"/>
                  </a:lnTo>
                  <a:cubicBezTo>
                    <a:pt x="8872" y="9751"/>
                    <a:pt x="8851" y="15986"/>
                    <a:pt x="8830" y="22033"/>
                  </a:cubicBezTo>
                  <a:cubicBezTo>
                    <a:pt x="8830" y="23477"/>
                    <a:pt x="8830" y="24920"/>
                    <a:pt x="8809" y="26343"/>
                  </a:cubicBezTo>
                  <a:lnTo>
                    <a:pt x="8809" y="26385"/>
                  </a:lnTo>
                  <a:lnTo>
                    <a:pt x="8851" y="26532"/>
                  </a:lnTo>
                  <a:lnTo>
                    <a:pt x="8705" y="26552"/>
                  </a:lnTo>
                  <a:cubicBezTo>
                    <a:pt x="8412" y="26594"/>
                    <a:pt x="8119" y="26594"/>
                    <a:pt x="7826" y="26615"/>
                  </a:cubicBezTo>
                  <a:cubicBezTo>
                    <a:pt x="7282" y="26636"/>
                    <a:pt x="6675" y="26699"/>
                    <a:pt x="6110" y="26699"/>
                  </a:cubicBezTo>
                  <a:lnTo>
                    <a:pt x="5901" y="26699"/>
                  </a:lnTo>
                  <a:cubicBezTo>
                    <a:pt x="5608" y="26699"/>
                    <a:pt x="5294" y="26657"/>
                    <a:pt x="5001" y="26636"/>
                  </a:cubicBezTo>
                  <a:cubicBezTo>
                    <a:pt x="4710" y="26610"/>
                    <a:pt x="4411" y="26583"/>
                    <a:pt x="4119" y="26583"/>
                  </a:cubicBezTo>
                  <a:cubicBezTo>
                    <a:pt x="3953" y="26583"/>
                    <a:pt x="3789" y="26592"/>
                    <a:pt x="3631" y="26614"/>
                  </a:cubicBezTo>
                  <a:lnTo>
                    <a:pt x="3631" y="26614"/>
                  </a:lnTo>
                  <a:cubicBezTo>
                    <a:pt x="4216" y="26825"/>
                    <a:pt x="4889" y="26827"/>
                    <a:pt x="5545" y="26845"/>
                  </a:cubicBezTo>
                  <a:lnTo>
                    <a:pt x="5859" y="26845"/>
                  </a:lnTo>
                  <a:cubicBezTo>
                    <a:pt x="6024" y="26849"/>
                    <a:pt x="6198" y="26852"/>
                    <a:pt x="6378" y="26852"/>
                  </a:cubicBezTo>
                  <a:cubicBezTo>
                    <a:pt x="7155" y="26852"/>
                    <a:pt x="8055" y="26806"/>
                    <a:pt x="8956" y="26636"/>
                  </a:cubicBezTo>
                  <a:cubicBezTo>
                    <a:pt x="8977" y="26636"/>
                    <a:pt x="8998" y="26615"/>
                    <a:pt x="8998" y="26594"/>
                  </a:cubicBezTo>
                  <a:cubicBezTo>
                    <a:pt x="9039" y="26552"/>
                    <a:pt x="9039" y="26490"/>
                    <a:pt x="8998" y="26448"/>
                  </a:cubicBezTo>
                  <a:lnTo>
                    <a:pt x="8956" y="26385"/>
                  </a:lnTo>
                  <a:lnTo>
                    <a:pt x="9039" y="26301"/>
                  </a:lnTo>
                  <a:cubicBezTo>
                    <a:pt x="9060" y="26280"/>
                    <a:pt x="9060" y="26239"/>
                    <a:pt x="9081" y="26197"/>
                  </a:cubicBezTo>
                  <a:cubicBezTo>
                    <a:pt x="9102" y="24732"/>
                    <a:pt x="9144" y="23288"/>
                    <a:pt x="9186" y="21824"/>
                  </a:cubicBezTo>
                  <a:cubicBezTo>
                    <a:pt x="9353" y="15860"/>
                    <a:pt x="9500" y="9562"/>
                    <a:pt x="9332" y="3390"/>
                  </a:cubicBezTo>
                  <a:cubicBezTo>
                    <a:pt x="9332" y="3348"/>
                    <a:pt x="9332" y="3348"/>
                    <a:pt x="9291" y="3327"/>
                  </a:cubicBezTo>
                  <a:lnTo>
                    <a:pt x="9144" y="3202"/>
                  </a:lnTo>
                  <a:lnTo>
                    <a:pt x="9332" y="3118"/>
                  </a:lnTo>
                  <a:cubicBezTo>
                    <a:pt x="9353" y="3097"/>
                    <a:pt x="9374" y="3076"/>
                    <a:pt x="9374" y="3055"/>
                  </a:cubicBezTo>
                  <a:cubicBezTo>
                    <a:pt x="9374" y="3013"/>
                    <a:pt x="9374" y="2972"/>
                    <a:pt x="9353" y="2951"/>
                  </a:cubicBezTo>
                  <a:cubicBezTo>
                    <a:pt x="9081" y="2658"/>
                    <a:pt x="8767" y="2365"/>
                    <a:pt x="8454" y="2135"/>
                  </a:cubicBezTo>
                  <a:cubicBezTo>
                    <a:pt x="8244" y="1967"/>
                    <a:pt x="8035" y="1779"/>
                    <a:pt x="7847" y="1612"/>
                  </a:cubicBezTo>
                  <a:cubicBezTo>
                    <a:pt x="7428" y="1193"/>
                    <a:pt x="7010" y="775"/>
                    <a:pt x="6633" y="356"/>
                  </a:cubicBezTo>
                  <a:lnTo>
                    <a:pt x="6570" y="293"/>
                  </a:lnTo>
                  <a:lnTo>
                    <a:pt x="6612" y="210"/>
                  </a:lnTo>
                  <a:cubicBezTo>
                    <a:pt x="6612" y="189"/>
                    <a:pt x="6612" y="147"/>
                    <a:pt x="6570" y="84"/>
                  </a:cubicBezTo>
                  <a:cubicBezTo>
                    <a:pt x="6550" y="63"/>
                    <a:pt x="6529" y="63"/>
                    <a:pt x="6529" y="63"/>
                  </a:cubicBezTo>
                  <a:lnTo>
                    <a:pt x="6319" y="63"/>
                  </a:lnTo>
                  <a:cubicBezTo>
                    <a:pt x="5357" y="84"/>
                    <a:pt x="4421" y="110"/>
                    <a:pt x="3489" y="110"/>
                  </a:cubicBezTo>
                  <a:cubicBezTo>
                    <a:pt x="2558" y="110"/>
                    <a:pt x="1632" y="84"/>
                    <a:pt x="6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31"/>
          <p:cNvGrpSpPr/>
          <p:nvPr/>
        </p:nvGrpSpPr>
        <p:grpSpPr>
          <a:xfrm rot="1800176" flipH="1">
            <a:off x="611278" y="4816006"/>
            <a:ext cx="386677" cy="382729"/>
            <a:chOff x="6907281" y="1838619"/>
            <a:chExt cx="394389" cy="390408"/>
          </a:xfrm>
        </p:grpSpPr>
        <p:sp>
          <p:nvSpPr>
            <p:cNvPr id="625" name="Google Shape;625;p31"/>
            <p:cNvSpPr/>
            <p:nvPr/>
          </p:nvSpPr>
          <p:spPr>
            <a:xfrm rot="1441807">
              <a:off x="6953198" y="1885138"/>
              <a:ext cx="241781" cy="276976"/>
            </a:xfrm>
            <a:custGeom>
              <a:avLst/>
              <a:gdLst/>
              <a:ahLst/>
              <a:cxnLst/>
              <a:rect l="l" t="t" r="r" b="b"/>
              <a:pathLst>
                <a:path w="7701" h="8822" extrusionOk="0">
                  <a:moveTo>
                    <a:pt x="1737" y="204"/>
                  </a:moveTo>
                  <a:cubicBezTo>
                    <a:pt x="899" y="204"/>
                    <a:pt x="385" y="1160"/>
                    <a:pt x="565" y="1904"/>
                  </a:cubicBezTo>
                  <a:cubicBezTo>
                    <a:pt x="649" y="2281"/>
                    <a:pt x="712" y="2657"/>
                    <a:pt x="775" y="3034"/>
                  </a:cubicBezTo>
                  <a:cubicBezTo>
                    <a:pt x="754" y="3285"/>
                    <a:pt x="712" y="3557"/>
                    <a:pt x="691" y="3787"/>
                  </a:cubicBezTo>
                  <a:cubicBezTo>
                    <a:pt x="545" y="4917"/>
                    <a:pt x="482" y="6089"/>
                    <a:pt x="168" y="7156"/>
                  </a:cubicBezTo>
                  <a:cubicBezTo>
                    <a:pt x="1" y="7763"/>
                    <a:pt x="377" y="8558"/>
                    <a:pt x="1047" y="8662"/>
                  </a:cubicBezTo>
                  <a:cubicBezTo>
                    <a:pt x="1659" y="8770"/>
                    <a:pt x="2274" y="8822"/>
                    <a:pt x="2887" y="8822"/>
                  </a:cubicBezTo>
                  <a:cubicBezTo>
                    <a:pt x="4180" y="8822"/>
                    <a:pt x="5468" y="8593"/>
                    <a:pt x="6717" y="8181"/>
                  </a:cubicBezTo>
                  <a:cubicBezTo>
                    <a:pt x="7428" y="7951"/>
                    <a:pt x="7700" y="7323"/>
                    <a:pt x="7596" y="6591"/>
                  </a:cubicBezTo>
                  <a:cubicBezTo>
                    <a:pt x="7449" y="5587"/>
                    <a:pt x="7324" y="4603"/>
                    <a:pt x="7156" y="3599"/>
                  </a:cubicBezTo>
                  <a:cubicBezTo>
                    <a:pt x="7052" y="2867"/>
                    <a:pt x="7073" y="1925"/>
                    <a:pt x="6633" y="1276"/>
                  </a:cubicBezTo>
                  <a:cubicBezTo>
                    <a:pt x="5775" y="0"/>
                    <a:pt x="3202" y="314"/>
                    <a:pt x="1842" y="209"/>
                  </a:cubicBezTo>
                  <a:cubicBezTo>
                    <a:pt x="1806" y="206"/>
                    <a:pt x="1771" y="204"/>
                    <a:pt x="1737" y="20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rot="1441807">
              <a:off x="6959774" y="1885712"/>
              <a:ext cx="294338" cy="296222"/>
            </a:xfrm>
            <a:custGeom>
              <a:avLst/>
              <a:gdLst/>
              <a:ahLst/>
              <a:cxnLst/>
              <a:rect l="l" t="t" r="r" b="b"/>
              <a:pathLst>
                <a:path w="9375" h="9435" extrusionOk="0">
                  <a:moveTo>
                    <a:pt x="4058" y="1"/>
                  </a:moveTo>
                  <a:cubicBezTo>
                    <a:pt x="3799" y="1"/>
                    <a:pt x="3547" y="15"/>
                    <a:pt x="3307" y="59"/>
                  </a:cubicBezTo>
                  <a:cubicBezTo>
                    <a:pt x="2490" y="227"/>
                    <a:pt x="1737" y="1315"/>
                    <a:pt x="1172" y="2131"/>
                  </a:cubicBezTo>
                  <a:cubicBezTo>
                    <a:pt x="1047" y="2340"/>
                    <a:pt x="921" y="2528"/>
                    <a:pt x="796" y="2675"/>
                  </a:cubicBezTo>
                  <a:lnTo>
                    <a:pt x="817" y="2759"/>
                  </a:lnTo>
                  <a:lnTo>
                    <a:pt x="1005" y="2570"/>
                  </a:lnTo>
                  <a:cubicBezTo>
                    <a:pt x="1382" y="2194"/>
                    <a:pt x="1779" y="1775"/>
                    <a:pt x="2156" y="1357"/>
                  </a:cubicBezTo>
                  <a:lnTo>
                    <a:pt x="2281" y="1189"/>
                  </a:lnTo>
                  <a:cubicBezTo>
                    <a:pt x="2907" y="504"/>
                    <a:pt x="3442" y="350"/>
                    <a:pt x="4330" y="350"/>
                  </a:cubicBezTo>
                  <a:cubicBezTo>
                    <a:pt x="4392" y="350"/>
                    <a:pt x="4455" y="351"/>
                    <a:pt x="4520" y="352"/>
                  </a:cubicBezTo>
                  <a:cubicBezTo>
                    <a:pt x="4918" y="352"/>
                    <a:pt x="5294" y="373"/>
                    <a:pt x="5671" y="373"/>
                  </a:cubicBezTo>
                  <a:lnTo>
                    <a:pt x="5713" y="373"/>
                  </a:lnTo>
                  <a:cubicBezTo>
                    <a:pt x="6206" y="396"/>
                    <a:pt x="6712" y="413"/>
                    <a:pt x="7221" y="413"/>
                  </a:cubicBezTo>
                  <a:cubicBezTo>
                    <a:pt x="7639" y="413"/>
                    <a:pt x="8059" y="402"/>
                    <a:pt x="8475" y="373"/>
                  </a:cubicBezTo>
                  <a:lnTo>
                    <a:pt x="8851" y="352"/>
                  </a:lnTo>
                  <a:lnTo>
                    <a:pt x="8600" y="645"/>
                  </a:lnTo>
                  <a:cubicBezTo>
                    <a:pt x="7910" y="1566"/>
                    <a:pt x="7094" y="2256"/>
                    <a:pt x="6152" y="2821"/>
                  </a:cubicBezTo>
                  <a:lnTo>
                    <a:pt x="6068" y="2884"/>
                  </a:lnTo>
                  <a:lnTo>
                    <a:pt x="5985" y="2863"/>
                  </a:lnTo>
                  <a:cubicBezTo>
                    <a:pt x="5828" y="2800"/>
                    <a:pt x="5629" y="2780"/>
                    <a:pt x="5412" y="2780"/>
                  </a:cubicBezTo>
                  <a:cubicBezTo>
                    <a:pt x="5195" y="2780"/>
                    <a:pt x="4959" y="2800"/>
                    <a:pt x="4729" y="2821"/>
                  </a:cubicBezTo>
                  <a:cubicBezTo>
                    <a:pt x="4562" y="2821"/>
                    <a:pt x="4374" y="2842"/>
                    <a:pt x="4248" y="2842"/>
                  </a:cubicBezTo>
                  <a:cubicBezTo>
                    <a:pt x="3327" y="2842"/>
                    <a:pt x="2218" y="2842"/>
                    <a:pt x="1151" y="2863"/>
                  </a:cubicBezTo>
                  <a:lnTo>
                    <a:pt x="796" y="2863"/>
                  </a:lnTo>
                  <a:lnTo>
                    <a:pt x="754" y="2884"/>
                  </a:lnTo>
                  <a:cubicBezTo>
                    <a:pt x="733" y="2926"/>
                    <a:pt x="712" y="2947"/>
                    <a:pt x="712" y="2989"/>
                  </a:cubicBezTo>
                  <a:cubicBezTo>
                    <a:pt x="712" y="3052"/>
                    <a:pt x="712" y="3093"/>
                    <a:pt x="733" y="3135"/>
                  </a:cubicBezTo>
                  <a:lnTo>
                    <a:pt x="754" y="3156"/>
                  </a:lnTo>
                  <a:lnTo>
                    <a:pt x="796" y="3093"/>
                  </a:lnTo>
                  <a:lnTo>
                    <a:pt x="796" y="3177"/>
                  </a:lnTo>
                  <a:lnTo>
                    <a:pt x="4729" y="3177"/>
                  </a:lnTo>
                  <a:cubicBezTo>
                    <a:pt x="4792" y="3177"/>
                    <a:pt x="4876" y="3177"/>
                    <a:pt x="4980" y="3156"/>
                  </a:cubicBezTo>
                  <a:cubicBezTo>
                    <a:pt x="5158" y="3146"/>
                    <a:pt x="5320" y="3130"/>
                    <a:pt x="5456" y="3130"/>
                  </a:cubicBezTo>
                  <a:cubicBezTo>
                    <a:pt x="5592" y="3130"/>
                    <a:pt x="5702" y="3146"/>
                    <a:pt x="5776" y="3198"/>
                  </a:cubicBezTo>
                  <a:cubicBezTo>
                    <a:pt x="6152" y="3407"/>
                    <a:pt x="6152" y="3616"/>
                    <a:pt x="6173" y="3826"/>
                  </a:cubicBezTo>
                  <a:cubicBezTo>
                    <a:pt x="6173" y="3909"/>
                    <a:pt x="6173" y="3972"/>
                    <a:pt x="6194" y="4035"/>
                  </a:cubicBezTo>
                  <a:cubicBezTo>
                    <a:pt x="6278" y="4558"/>
                    <a:pt x="6257" y="5165"/>
                    <a:pt x="6236" y="5709"/>
                  </a:cubicBezTo>
                  <a:cubicBezTo>
                    <a:pt x="6236" y="5897"/>
                    <a:pt x="6194" y="6085"/>
                    <a:pt x="6194" y="6274"/>
                  </a:cubicBezTo>
                  <a:lnTo>
                    <a:pt x="6194" y="6797"/>
                  </a:lnTo>
                  <a:cubicBezTo>
                    <a:pt x="6194" y="7278"/>
                    <a:pt x="6236" y="7843"/>
                    <a:pt x="6089" y="8261"/>
                  </a:cubicBezTo>
                  <a:cubicBezTo>
                    <a:pt x="5858" y="9026"/>
                    <a:pt x="5326" y="9126"/>
                    <a:pt x="4722" y="9126"/>
                  </a:cubicBezTo>
                  <a:cubicBezTo>
                    <a:pt x="4614" y="9126"/>
                    <a:pt x="4505" y="9123"/>
                    <a:pt x="4395" y="9119"/>
                  </a:cubicBezTo>
                  <a:lnTo>
                    <a:pt x="4164" y="9119"/>
                  </a:lnTo>
                  <a:cubicBezTo>
                    <a:pt x="2930" y="9098"/>
                    <a:pt x="1716" y="9057"/>
                    <a:pt x="503" y="9036"/>
                  </a:cubicBezTo>
                  <a:lnTo>
                    <a:pt x="314" y="9036"/>
                  </a:lnTo>
                  <a:lnTo>
                    <a:pt x="335" y="8847"/>
                  </a:lnTo>
                  <a:cubicBezTo>
                    <a:pt x="398" y="8429"/>
                    <a:pt x="440" y="7989"/>
                    <a:pt x="503" y="7550"/>
                  </a:cubicBezTo>
                  <a:cubicBezTo>
                    <a:pt x="670" y="6169"/>
                    <a:pt x="879" y="4746"/>
                    <a:pt x="733" y="3449"/>
                  </a:cubicBezTo>
                  <a:lnTo>
                    <a:pt x="733" y="3449"/>
                  </a:lnTo>
                  <a:cubicBezTo>
                    <a:pt x="335" y="4704"/>
                    <a:pt x="231" y="6127"/>
                    <a:pt x="126" y="7529"/>
                  </a:cubicBezTo>
                  <a:cubicBezTo>
                    <a:pt x="105" y="8094"/>
                    <a:pt x="42" y="8617"/>
                    <a:pt x="1" y="9140"/>
                  </a:cubicBezTo>
                  <a:cubicBezTo>
                    <a:pt x="1" y="9161"/>
                    <a:pt x="1" y="9203"/>
                    <a:pt x="22" y="9203"/>
                  </a:cubicBezTo>
                  <a:cubicBezTo>
                    <a:pt x="42" y="9224"/>
                    <a:pt x="105" y="9245"/>
                    <a:pt x="147" y="9245"/>
                  </a:cubicBezTo>
                  <a:lnTo>
                    <a:pt x="3453" y="9329"/>
                  </a:lnTo>
                  <a:cubicBezTo>
                    <a:pt x="3683" y="9329"/>
                    <a:pt x="3955" y="9350"/>
                    <a:pt x="4227" y="9370"/>
                  </a:cubicBezTo>
                  <a:cubicBezTo>
                    <a:pt x="4555" y="9406"/>
                    <a:pt x="4877" y="9434"/>
                    <a:pt x="5180" y="9434"/>
                  </a:cubicBezTo>
                  <a:cubicBezTo>
                    <a:pt x="5419" y="9434"/>
                    <a:pt x="5647" y="9416"/>
                    <a:pt x="5859" y="9370"/>
                  </a:cubicBezTo>
                  <a:cubicBezTo>
                    <a:pt x="5964" y="9350"/>
                    <a:pt x="6068" y="9308"/>
                    <a:pt x="6152" y="9224"/>
                  </a:cubicBezTo>
                  <a:lnTo>
                    <a:pt x="6215" y="9140"/>
                  </a:lnTo>
                  <a:lnTo>
                    <a:pt x="6320" y="9203"/>
                  </a:lnTo>
                  <a:lnTo>
                    <a:pt x="6382" y="9203"/>
                  </a:lnTo>
                  <a:cubicBezTo>
                    <a:pt x="7638" y="8408"/>
                    <a:pt x="8663" y="7278"/>
                    <a:pt x="9186" y="6023"/>
                  </a:cubicBezTo>
                  <a:cubicBezTo>
                    <a:pt x="9186" y="6002"/>
                    <a:pt x="9186" y="6002"/>
                    <a:pt x="9165" y="5960"/>
                  </a:cubicBezTo>
                  <a:lnTo>
                    <a:pt x="9102" y="5897"/>
                  </a:lnTo>
                  <a:lnTo>
                    <a:pt x="9102" y="5813"/>
                  </a:lnTo>
                  <a:cubicBezTo>
                    <a:pt x="9374" y="4014"/>
                    <a:pt x="9270" y="2089"/>
                    <a:pt x="9186" y="373"/>
                  </a:cubicBezTo>
                  <a:lnTo>
                    <a:pt x="9186" y="373"/>
                  </a:lnTo>
                  <a:lnTo>
                    <a:pt x="9165" y="813"/>
                  </a:lnTo>
                  <a:cubicBezTo>
                    <a:pt x="9123" y="1378"/>
                    <a:pt x="9102" y="1922"/>
                    <a:pt x="9061" y="2466"/>
                  </a:cubicBezTo>
                  <a:lnTo>
                    <a:pt x="9061" y="2507"/>
                  </a:lnTo>
                  <a:cubicBezTo>
                    <a:pt x="8977" y="3616"/>
                    <a:pt x="8914" y="4746"/>
                    <a:pt x="8914" y="5876"/>
                  </a:cubicBezTo>
                  <a:lnTo>
                    <a:pt x="8956" y="5960"/>
                  </a:lnTo>
                  <a:lnTo>
                    <a:pt x="8914" y="6002"/>
                  </a:lnTo>
                  <a:cubicBezTo>
                    <a:pt x="8328" y="7153"/>
                    <a:pt x="7596" y="8052"/>
                    <a:pt x="6696" y="8722"/>
                  </a:cubicBezTo>
                  <a:lnTo>
                    <a:pt x="6361" y="8973"/>
                  </a:lnTo>
                  <a:lnTo>
                    <a:pt x="6361" y="8973"/>
                  </a:lnTo>
                  <a:lnTo>
                    <a:pt x="6445" y="8554"/>
                  </a:lnTo>
                  <a:cubicBezTo>
                    <a:pt x="6550" y="8094"/>
                    <a:pt x="6508" y="7508"/>
                    <a:pt x="6487" y="7027"/>
                  </a:cubicBezTo>
                  <a:cubicBezTo>
                    <a:pt x="6487" y="6797"/>
                    <a:pt x="6466" y="6567"/>
                    <a:pt x="6466" y="6399"/>
                  </a:cubicBezTo>
                  <a:cubicBezTo>
                    <a:pt x="6466" y="6169"/>
                    <a:pt x="6487" y="5960"/>
                    <a:pt x="6487" y="5709"/>
                  </a:cubicBezTo>
                  <a:cubicBezTo>
                    <a:pt x="6550" y="4976"/>
                    <a:pt x="6571" y="4202"/>
                    <a:pt x="6466" y="3512"/>
                  </a:cubicBezTo>
                  <a:cubicBezTo>
                    <a:pt x="6403" y="3261"/>
                    <a:pt x="6382" y="3135"/>
                    <a:pt x="6299" y="3031"/>
                  </a:cubicBezTo>
                  <a:lnTo>
                    <a:pt x="6173" y="2863"/>
                  </a:lnTo>
                  <a:lnTo>
                    <a:pt x="6361" y="2759"/>
                  </a:lnTo>
                  <a:cubicBezTo>
                    <a:pt x="7387" y="2256"/>
                    <a:pt x="8224" y="1566"/>
                    <a:pt x="8872" y="687"/>
                  </a:cubicBezTo>
                  <a:lnTo>
                    <a:pt x="9102" y="373"/>
                  </a:lnTo>
                  <a:lnTo>
                    <a:pt x="8977" y="269"/>
                  </a:lnTo>
                  <a:lnTo>
                    <a:pt x="8977" y="227"/>
                  </a:lnTo>
                  <a:cubicBezTo>
                    <a:pt x="8977" y="164"/>
                    <a:pt x="8914" y="143"/>
                    <a:pt x="8872" y="143"/>
                  </a:cubicBezTo>
                  <a:cubicBezTo>
                    <a:pt x="8161" y="59"/>
                    <a:pt x="7449" y="59"/>
                    <a:pt x="6759" y="59"/>
                  </a:cubicBezTo>
                  <a:lnTo>
                    <a:pt x="5985" y="59"/>
                  </a:lnTo>
                  <a:cubicBezTo>
                    <a:pt x="5713" y="59"/>
                    <a:pt x="5420" y="39"/>
                    <a:pt x="5127" y="39"/>
                  </a:cubicBezTo>
                  <a:cubicBezTo>
                    <a:pt x="4766" y="26"/>
                    <a:pt x="4406" y="1"/>
                    <a:pt x="40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7" name="Google Shape;627;p31"/>
          <p:cNvGrpSpPr/>
          <p:nvPr/>
        </p:nvGrpSpPr>
        <p:grpSpPr>
          <a:xfrm>
            <a:off x="10630520" y="4343342"/>
            <a:ext cx="265153" cy="684391"/>
            <a:chOff x="-3700272" y="2182046"/>
            <a:chExt cx="357864" cy="923853"/>
          </a:xfrm>
        </p:grpSpPr>
        <p:sp>
          <p:nvSpPr>
            <p:cNvPr id="628" name="Google Shape;628;p31"/>
            <p:cNvSpPr/>
            <p:nvPr/>
          </p:nvSpPr>
          <p:spPr>
            <a:xfrm>
              <a:off x="-3694097" y="2192873"/>
              <a:ext cx="256728" cy="483701"/>
            </a:xfrm>
            <a:custGeom>
              <a:avLst/>
              <a:gdLst/>
              <a:ahLst/>
              <a:cxnLst/>
              <a:rect l="l" t="t" r="r" b="b"/>
              <a:pathLst>
                <a:path w="3201" h="6031" extrusionOk="0">
                  <a:moveTo>
                    <a:pt x="1742" y="0"/>
                  </a:moveTo>
                  <a:cubicBezTo>
                    <a:pt x="1564" y="0"/>
                    <a:pt x="1373" y="126"/>
                    <a:pt x="1364" y="336"/>
                  </a:cubicBezTo>
                  <a:cubicBezTo>
                    <a:pt x="1347" y="1321"/>
                    <a:pt x="1107" y="2264"/>
                    <a:pt x="801" y="3191"/>
                  </a:cubicBezTo>
                  <a:cubicBezTo>
                    <a:pt x="520" y="4043"/>
                    <a:pt x="106" y="4937"/>
                    <a:pt x="15" y="5831"/>
                  </a:cubicBezTo>
                  <a:cubicBezTo>
                    <a:pt x="0" y="5963"/>
                    <a:pt x="104" y="6031"/>
                    <a:pt x="211" y="6031"/>
                  </a:cubicBezTo>
                  <a:cubicBezTo>
                    <a:pt x="286" y="6031"/>
                    <a:pt x="363" y="5998"/>
                    <a:pt x="404" y="5930"/>
                  </a:cubicBezTo>
                  <a:lnTo>
                    <a:pt x="429" y="5897"/>
                  </a:lnTo>
                  <a:cubicBezTo>
                    <a:pt x="462" y="5905"/>
                    <a:pt x="495" y="5909"/>
                    <a:pt x="527" y="5909"/>
                  </a:cubicBezTo>
                  <a:cubicBezTo>
                    <a:pt x="559" y="5909"/>
                    <a:pt x="590" y="5905"/>
                    <a:pt x="619" y="5897"/>
                  </a:cubicBezTo>
                  <a:cubicBezTo>
                    <a:pt x="1008" y="5806"/>
                    <a:pt x="1297" y="5483"/>
                    <a:pt x="1637" y="5285"/>
                  </a:cubicBezTo>
                  <a:cubicBezTo>
                    <a:pt x="2026" y="5061"/>
                    <a:pt x="2431" y="4896"/>
                    <a:pt x="2861" y="4788"/>
                  </a:cubicBezTo>
                  <a:cubicBezTo>
                    <a:pt x="3077" y="4722"/>
                    <a:pt x="3201" y="4498"/>
                    <a:pt x="3143" y="4291"/>
                  </a:cubicBezTo>
                  <a:cubicBezTo>
                    <a:pt x="2688" y="2967"/>
                    <a:pt x="2315" y="1619"/>
                    <a:pt x="2042" y="245"/>
                  </a:cubicBezTo>
                  <a:cubicBezTo>
                    <a:pt x="2010" y="75"/>
                    <a:pt x="1880" y="0"/>
                    <a:pt x="17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700272" y="2182046"/>
              <a:ext cx="357864" cy="923853"/>
            </a:xfrm>
            <a:custGeom>
              <a:avLst/>
              <a:gdLst/>
              <a:ahLst/>
              <a:cxnLst/>
              <a:rect l="l" t="t" r="r" b="b"/>
              <a:pathLst>
                <a:path w="4462" h="11519" extrusionOk="0">
                  <a:moveTo>
                    <a:pt x="1962" y="405"/>
                  </a:moveTo>
                  <a:lnTo>
                    <a:pt x="1962" y="405"/>
                  </a:lnTo>
                  <a:cubicBezTo>
                    <a:pt x="2351" y="1017"/>
                    <a:pt x="3096" y="2622"/>
                    <a:pt x="3178" y="2813"/>
                  </a:cubicBezTo>
                  <a:cubicBezTo>
                    <a:pt x="3534" y="3640"/>
                    <a:pt x="3783" y="4518"/>
                    <a:pt x="4147" y="5337"/>
                  </a:cubicBezTo>
                  <a:cubicBezTo>
                    <a:pt x="3783" y="5039"/>
                    <a:pt x="3435" y="4716"/>
                    <a:pt x="3112" y="4369"/>
                  </a:cubicBezTo>
                  <a:lnTo>
                    <a:pt x="3137" y="4352"/>
                  </a:lnTo>
                  <a:cubicBezTo>
                    <a:pt x="3174" y="4322"/>
                    <a:pt x="3145" y="4267"/>
                    <a:pt x="3103" y="4267"/>
                  </a:cubicBezTo>
                  <a:cubicBezTo>
                    <a:pt x="3098" y="4267"/>
                    <a:pt x="3093" y="4267"/>
                    <a:pt x="3087" y="4269"/>
                  </a:cubicBezTo>
                  <a:cubicBezTo>
                    <a:pt x="3087" y="4261"/>
                    <a:pt x="3087" y="4261"/>
                    <a:pt x="3087" y="4253"/>
                  </a:cubicBezTo>
                  <a:cubicBezTo>
                    <a:pt x="3112" y="4228"/>
                    <a:pt x="3112" y="4187"/>
                    <a:pt x="3104" y="4162"/>
                  </a:cubicBezTo>
                  <a:cubicBezTo>
                    <a:pt x="2790" y="2887"/>
                    <a:pt x="2409" y="1629"/>
                    <a:pt x="1962" y="405"/>
                  </a:cubicBezTo>
                  <a:close/>
                  <a:moveTo>
                    <a:pt x="1763" y="454"/>
                  </a:moveTo>
                  <a:cubicBezTo>
                    <a:pt x="2144" y="1712"/>
                    <a:pt x="2541" y="2962"/>
                    <a:pt x="2864" y="4228"/>
                  </a:cubicBezTo>
                  <a:cubicBezTo>
                    <a:pt x="2872" y="4244"/>
                    <a:pt x="2881" y="4261"/>
                    <a:pt x="2889" y="4278"/>
                  </a:cubicBezTo>
                  <a:cubicBezTo>
                    <a:pt x="2872" y="4302"/>
                    <a:pt x="2872" y="4327"/>
                    <a:pt x="2889" y="4352"/>
                  </a:cubicBezTo>
                  <a:cubicBezTo>
                    <a:pt x="2897" y="4352"/>
                    <a:pt x="2897" y="4360"/>
                    <a:pt x="2905" y="4360"/>
                  </a:cubicBezTo>
                  <a:cubicBezTo>
                    <a:pt x="2012" y="4782"/>
                    <a:pt x="1192" y="5395"/>
                    <a:pt x="439" y="6040"/>
                  </a:cubicBezTo>
                  <a:cubicBezTo>
                    <a:pt x="1101" y="4228"/>
                    <a:pt x="1449" y="2341"/>
                    <a:pt x="1763" y="454"/>
                  </a:cubicBezTo>
                  <a:close/>
                  <a:moveTo>
                    <a:pt x="2856" y="4559"/>
                  </a:moveTo>
                  <a:lnTo>
                    <a:pt x="2856" y="4559"/>
                  </a:lnTo>
                  <a:cubicBezTo>
                    <a:pt x="2343" y="6628"/>
                    <a:pt x="2012" y="8771"/>
                    <a:pt x="1664" y="10873"/>
                  </a:cubicBezTo>
                  <a:lnTo>
                    <a:pt x="1664" y="10881"/>
                  </a:lnTo>
                  <a:cubicBezTo>
                    <a:pt x="1465" y="10137"/>
                    <a:pt x="1209" y="9400"/>
                    <a:pt x="985" y="8664"/>
                  </a:cubicBezTo>
                  <a:cubicBezTo>
                    <a:pt x="779" y="7977"/>
                    <a:pt x="630" y="7141"/>
                    <a:pt x="274" y="6495"/>
                  </a:cubicBezTo>
                  <a:cubicBezTo>
                    <a:pt x="1093" y="5784"/>
                    <a:pt x="1979" y="5188"/>
                    <a:pt x="2856" y="4559"/>
                  </a:cubicBezTo>
                  <a:close/>
                  <a:moveTo>
                    <a:pt x="3046" y="4542"/>
                  </a:moveTo>
                  <a:cubicBezTo>
                    <a:pt x="3394" y="4981"/>
                    <a:pt x="3799" y="5378"/>
                    <a:pt x="4254" y="5709"/>
                  </a:cubicBezTo>
                  <a:cubicBezTo>
                    <a:pt x="3832" y="6537"/>
                    <a:pt x="3609" y="7488"/>
                    <a:pt x="3286" y="8349"/>
                  </a:cubicBezTo>
                  <a:cubicBezTo>
                    <a:pt x="2930" y="9276"/>
                    <a:pt x="2566" y="10393"/>
                    <a:pt x="1871" y="11138"/>
                  </a:cubicBezTo>
                  <a:cubicBezTo>
                    <a:pt x="2285" y="8953"/>
                    <a:pt x="2765" y="6752"/>
                    <a:pt x="3046" y="4542"/>
                  </a:cubicBezTo>
                  <a:close/>
                  <a:moveTo>
                    <a:pt x="1725" y="1"/>
                  </a:moveTo>
                  <a:cubicBezTo>
                    <a:pt x="1695" y="1"/>
                    <a:pt x="1666" y="8"/>
                    <a:pt x="1639" y="24"/>
                  </a:cubicBezTo>
                  <a:cubicBezTo>
                    <a:pt x="1623" y="32"/>
                    <a:pt x="1606" y="49"/>
                    <a:pt x="1598" y="65"/>
                  </a:cubicBezTo>
                  <a:cubicBezTo>
                    <a:pt x="1581" y="82"/>
                    <a:pt x="1573" y="98"/>
                    <a:pt x="1573" y="123"/>
                  </a:cubicBezTo>
                  <a:cubicBezTo>
                    <a:pt x="1217" y="2258"/>
                    <a:pt x="845" y="4393"/>
                    <a:pt x="34" y="6413"/>
                  </a:cubicBezTo>
                  <a:cubicBezTo>
                    <a:pt x="1" y="6479"/>
                    <a:pt x="50" y="6562"/>
                    <a:pt x="125" y="6562"/>
                  </a:cubicBezTo>
                  <a:cubicBezTo>
                    <a:pt x="199" y="7282"/>
                    <a:pt x="539" y="8051"/>
                    <a:pt x="745" y="8730"/>
                  </a:cubicBezTo>
                  <a:cubicBezTo>
                    <a:pt x="1002" y="9566"/>
                    <a:pt x="1225" y="10426"/>
                    <a:pt x="1532" y="11245"/>
                  </a:cubicBezTo>
                  <a:cubicBezTo>
                    <a:pt x="1540" y="11270"/>
                    <a:pt x="1565" y="11295"/>
                    <a:pt x="1590" y="11312"/>
                  </a:cubicBezTo>
                  <a:lnTo>
                    <a:pt x="1581" y="11361"/>
                  </a:lnTo>
                  <a:cubicBezTo>
                    <a:pt x="1570" y="11444"/>
                    <a:pt x="1647" y="11519"/>
                    <a:pt x="1717" y="11519"/>
                  </a:cubicBezTo>
                  <a:cubicBezTo>
                    <a:pt x="1752" y="11519"/>
                    <a:pt x="1785" y="11500"/>
                    <a:pt x="1805" y="11452"/>
                  </a:cubicBezTo>
                  <a:cubicBezTo>
                    <a:pt x="1813" y="11444"/>
                    <a:pt x="1821" y="11427"/>
                    <a:pt x="1821" y="11411"/>
                  </a:cubicBezTo>
                  <a:cubicBezTo>
                    <a:pt x="1846" y="11411"/>
                    <a:pt x="1871" y="11403"/>
                    <a:pt x="1887" y="11386"/>
                  </a:cubicBezTo>
                  <a:cubicBezTo>
                    <a:pt x="2616" y="10765"/>
                    <a:pt x="2996" y="9731"/>
                    <a:pt x="3344" y="8862"/>
                  </a:cubicBezTo>
                  <a:cubicBezTo>
                    <a:pt x="3551" y="8357"/>
                    <a:pt x="3733" y="7844"/>
                    <a:pt x="3923" y="7323"/>
                  </a:cubicBezTo>
                  <a:cubicBezTo>
                    <a:pt x="4105" y="6810"/>
                    <a:pt x="4354" y="6280"/>
                    <a:pt x="4461" y="5742"/>
                  </a:cubicBezTo>
                  <a:cubicBezTo>
                    <a:pt x="4461" y="5693"/>
                    <a:pt x="4453" y="5635"/>
                    <a:pt x="4436" y="5577"/>
                  </a:cubicBezTo>
                  <a:lnTo>
                    <a:pt x="4428" y="5577"/>
                  </a:lnTo>
                  <a:cubicBezTo>
                    <a:pt x="4436" y="5552"/>
                    <a:pt x="4445" y="5527"/>
                    <a:pt x="4436" y="5502"/>
                  </a:cubicBezTo>
                  <a:cubicBezTo>
                    <a:pt x="4285" y="4889"/>
                    <a:pt x="2494" y="1"/>
                    <a:pt x="1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31"/>
          <p:cNvGrpSpPr/>
          <p:nvPr/>
        </p:nvGrpSpPr>
        <p:grpSpPr>
          <a:xfrm>
            <a:off x="11279018" y="2062024"/>
            <a:ext cx="1595421" cy="717632"/>
            <a:chOff x="811725" y="381250"/>
            <a:chExt cx="1421775" cy="639525"/>
          </a:xfrm>
        </p:grpSpPr>
        <p:sp>
          <p:nvSpPr>
            <p:cNvPr id="631" name="Google Shape;631;p31"/>
            <p:cNvSpPr/>
            <p:nvPr/>
          </p:nvSpPr>
          <p:spPr>
            <a:xfrm>
              <a:off x="811725" y="381250"/>
              <a:ext cx="1407125" cy="532225"/>
            </a:xfrm>
            <a:custGeom>
              <a:avLst/>
              <a:gdLst/>
              <a:ahLst/>
              <a:cxnLst/>
              <a:rect l="l" t="t" r="r" b="b"/>
              <a:pathLst>
                <a:path w="56285" h="21289" extrusionOk="0">
                  <a:moveTo>
                    <a:pt x="5922" y="11248"/>
                  </a:moveTo>
                  <a:cubicBezTo>
                    <a:pt x="6089" y="11436"/>
                    <a:pt x="6298" y="11583"/>
                    <a:pt x="6487" y="11771"/>
                  </a:cubicBezTo>
                  <a:lnTo>
                    <a:pt x="5859" y="11373"/>
                  </a:lnTo>
                  <a:cubicBezTo>
                    <a:pt x="5859" y="11332"/>
                    <a:pt x="5880" y="11311"/>
                    <a:pt x="5922" y="11248"/>
                  </a:cubicBezTo>
                  <a:close/>
                  <a:moveTo>
                    <a:pt x="43333" y="11750"/>
                  </a:moveTo>
                  <a:cubicBezTo>
                    <a:pt x="43291" y="11876"/>
                    <a:pt x="43229" y="11980"/>
                    <a:pt x="43187" y="12106"/>
                  </a:cubicBezTo>
                  <a:cubicBezTo>
                    <a:pt x="43103" y="12294"/>
                    <a:pt x="42998" y="12503"/>
                    <a:pt x="42915" y="12712"/>
                  </a:cubicBezTo>
                  <a:cubicBezTo>
                    <a:pt x="42894" y="12671"/>
                    <a:pt x="42873" y="12629"/>
                    <a:pt x="42810" y="12587"/>
                  </a:cubicBezTo>
                  <a:cubicBezTo>
                    <a:pt x="42998" y="12294"/>
                    <a:pt x="43166" y="12043"/>
                    <a:pt x="43333" y="11750"/>
                  </a:cubicBezTo>
                  <a:close/>
                  <a:moveTo>
                    <a:pt x="29440" y="15851"/>
                  </a:moveTo>
                  <a:lnTo>
                    <a:pt x="29440" y="15851"/>
                  </a:lnTo>
                  <a:cubicBezTo>
                    <a:pt x="29524" y="15861"/>
                    <a:pt x="29602" y="15867"/>
                    <a:pt x="29681" y="15867"/>
                  </a:cubicBezTo>
                  <a:cubicBezTo>
                    <a:pt x="29759" y="15867"/>
                    <a:pt x="29837" y="15861"/>
                    <a:pt x="29921" y="15851"/>
                  </a:cubicBezTo>
                  <a:lnTo>
                    <a:pt x="29921" y="15851"/>
                  </a:lnTo>
                  <a:cubicBezTo>
                    <a:pt x="29858" y="15956"/>
                    <a:pt x="29817" y="16060"/>
                    <a:pt x="29733" y="16165"/>
                  </a:cubicBezTo>
                  <a:cubicBezTo>
                    <a:pt x="29649" y="16060"/>
                    <a:pt x="29586" y="15977"/>
                    <a:pt x="29482" y="15914"/>
                  </a:cubicBezTo>
                  <a:cubicBezTo>
                    <a:pt x="29482" y="15872"/>
                    <a:pt x="29440" y="15872"/>
                    <a:pt x="29440" y="15851"/>
                  </a:cubicBezTo>
                  <a:close/>
                  <a:moveTo>
                    <a:pt x="4457" y="15537"/>
                  </a:moveTo>
                  <a:cubicBezTo>
                    <a:pt x="4290" y="15889"/>
                    <a:pt x="4140" y="16241"/>
                    <a:pt x="4006" y="16578"/>
                  </a:cubicBezTo>
                  <a:lnTo>
                    <a:pt x="4006" y="16578"/>
                  </a:lnTo>
                  <a:lnTo>
                    <a:pt x="4415" y="15537"/>
                  </a:lnTo>
                  <a:close/>
                  <a:moveTo>
                    <a:pt x="13789" y="18383"/>
                  </a:moveTo>
                  <a:cubicBezTo>
                    <a:pt x="13915" y="18467"/>
                    <a:pt x="14040" y="18550"/>
                    <a:pt x="14207" y="18592"/>
                  </a:cubicBezTo>
                  <a:cubicBezTo>
                    <a:pt x="14228" y="18634"/>
                    <a:pt x="14249" y="18634"/>
                    <a:pt x="14312" y="18655"/>
                  </a:cubicBezTo>
                  <a:cubicBezTo>
                    <a:pt x="14333" y="18655"/>
                    <a:pt x="14354" y="18676"/>
                    <a:pt x="14396" y="18676"/>
                  </a:cubicBezTo>
                  <a:cubicBezTo>
                    <a:pt x="14354" y="18738"/>
                    <a:pt x="14333" y="18759"/>
                    <a:pt x="14312" y="18801"/>
                  </a:cubicBezTo>
                  <a:cubicBezTo>
                    <a:pt x="14145" y="18676"/>
                    <a:pt x="13977" y="18508"/>
                    <a:pt x="13789" y="18383"/>
                  </a:cubicBezTo>
                  <a:close/>
                  <a:moveTo>
                    <a:pt x="3348" y="18132"/>
                  </a:moveTo>
                  <a:cubicBezTo>
                    <a:pt x="3249" y="18367"/>
                    <a:pt x="3149" y="18602"/>
                    <a:pt x="3055" y="18843"/>
                  </a:cubicBezTo>
                  <a:lnTo>
                    <a:pt x="3055" y="18780"/>
                  </a:lnTo>
                  <a:cubicBezTo>
                    <a:pt x="3160" y="18571"/>
                    <a:pt x="3244" y="18341"/>
                    <a:pt x="3348" y="18132"/>
                  </a:cubicBezTo>
                  <a:close/>
                  <a:moveTo>
                    <a:pt x="47788" y="0"/>
                  </a:moveTo>
                  <a:cubicBezTo>
                    <a:pt x="47296" y="0"/>
                    <a:pt x="46816" y="223"/>
                    <a:pt x="46555" y="723"/>
                  </a:cubicBezTo>
                  <a:cubicBezTo>
                    <a:pt x="44861" y="4071"/>
                    <a:pt x="42998" y="7356"/>
                    <a:pt x="41283" y="10662"/>
                  </a:cubicBezTo>
                  <a:cubicBezTo>
                    <a:pt x="39546" y="8444"/>
                    <a:pt x="37935" y="6163"/>
                    <a:pt x="36407" y="3799"/>
                  </a:cubicBezTo>
                  <a:cubicBezTo>
                    <a:pt x="36092" y="3290"/>
                    <a:pt x="35612" y="3053"/>
                    <a:pt x="35126" y="3053"/>
                  </a:cubicBezTo>
                  <a:cubicBezTo>
                    <a:pt x="34614" y="3053"/>
                    <a:pt x="34094" y="3316"/>
                    <a:pt x="33750" y="3799"/>
                  </a:cubicBezTo>
                  <a:cubicBezTo>
                    <a:pt x="32034" y="6142"/>
                    <a:pt x="30528" y="8716"/>
                    <a:pt x="29273" y="11352"/>
                  </a:cubicBezTo>
                  <a:cubicBezTo>
                    <a:pt x="28373" y="10327"/>
                    <a:pt x="27389" y="9365"/>
                    <a:pt x="26469" y="8507"/>
                  </a:cubicBezTo>
                  <a:cubicBezTo>
                    <a:pt x="25207" y="7284"/>
                    <a:pt x="22960" y="4965"/>
                    <a:pt x="20989" y="4965"/>
                  </a:cubicBezTo>
                  <a:cubicBezTo>
                    <a:pt x="20868" y="4965"/>
                    <a:pt x="20749" y="4974"/>
                    <a:pt x="20631" y="4992"/>
                  </a:cubicBezTo>
                  <a:cubicBezTo>
                    <a:pt x="19543" y="5159"/>
                    <a:pt x="18936" y="6122"/>
                    <a:pt x="18371" y="6979"/>
                  </a:cubicBezTo>
                  <a:cubicBezTo>
                    <a:pt x="17639" y="8067"/>
                    <a:pt x="16948" y="9155"/>
                    <a:pt x="16279" y="10285"/>
                  </a:cubicBezTo>
                  <a:cubicBezTo>
                    <a:pt x="15609" y="11373"/>
                    <a:pt x="14961" y="12503"/>
                    <a:pt x="14333" y="13612"/>
                  </a:cubicBezTo>
                  <a:cubicBezTo>
                    <a:pt x="14103" y="14031"/>
                    <a:pt x="13873" y="14449"/>
                    <a:pt x="13580" y="14826"/>
                  </a:cubicBezTo>
                  <a:cubicBezTo>
                    <a:pt x="12764" y="14073"/>
                    <a:pt x="11927" y="13319"/>
                    <a:pt x="11111" y="12587"/>
                  </a:cubicBezTo>
                  <a:cubicBezTo>
                    <a:pt x="9437" y="11060"/>
                    <a:pt x="7805" y="9511"/>
                    <a:pt x="6131" y="8005"/>
                  </a:cubicBezTo>
                  <a:cubicBezTo>
                    <a:pt x="5864" y="7761"/>
                    <a:pt x="5532" y="7645"/>
                    <a:pt x="5207" y="7645"/>
                  </a:cubicBezTo>
                  <a:cubicBezTo>
                    <a:pt x="4664" y="7645"/>
                    <a:pt x="4138" y="7968"/>
                    <a:pt x="3955" y="8570"/>
                  </a:cubicBezTo>
                  <a:cubicBezTo>
                    <a:pt x="3160" y="11415"/>
                    <a:pt x="2260" y="14177"/>
                    <a:pt x="1109" y="16876"/>
                  </a:cubicBezTo>
                  <a:cubicBezTo>
                    <a:pt x="712" y="17776"/>
                    <a:pt x="0" y="18801"/>
                    <a:pt x="482" y="19827"/>
                  </a:cubicBezTo>
                  <a:cubicBezTo>
                    <a:pt x="809" y="20573"/>
                    <a:pt x="1517" y="20939"/>
                    <a:pt x="2274" y="20939"/>
                  </a:cubicBezTo>
                  <a:cubicBezTo>
                    <a:pt x="2387" y="20939"/>
                    <a:pt x="2502" y="20931"/>
                    <a:pt x="2616" y="20915"/>
                  </a:cubicBezTo>
                  <a:cubicBezTo>
                    <a:pt x="2720" y="20993"/>
                    <a:pt x="2853" y="21035"/>
                    <a:pt x="2987" y="21035"/>
                  </a:cubicBezTo>
                  <a:cubicBezTo>
                    <a:pt x="3175" y="21035"/>
                    <a:pt x="3364" y="20952"/>
                    <a:pt x="3474" y="20768"/>
                  </a:cubicBezTo>
                  <a:cubicBezTo>
                    <a:pt x="4499" y="18969"/>
                    <a:pt x="5608" y="17148"/>
                    <a:pt x="6570" y="15328"/>
                  </a:cubicBezTo>
                  <a:cubicBezTo>
                    <a:pt x="7617" y="16374"/>
                    <a:pt x="8705" y="17337"/>
                    <a:pt x="9897" y="18257"/>
                  </a:cubicBezTo>
                  <a:cubicBezTo>
                    <a:pt x="10964" y="19073"/>
                    <a:pt x="12241" y="20224"/>
                    <a:pt x="13580" y="20663"/>
                  </a:cubicBezTo>
                  <a:cubicBezTo>
                    <a:pt x="13632" y="21017"/>
                    <a:pt x="13955" y="21289"/>
                    <a:pt x="14286" y="21289"/>
                  </a:cubicBezTo>
                  <a:cubicBezTo>
                    <a:pt x="14485" y="21289"/>
                    <a:pt x="14686" y="21191"/>
                    <a:pt x="14835" y="20956"/>
                  </a:cubicBezTo>
                  <a:cubicBezTo>
                    <a:pt x="16656" y="17943"/>
                    <a:pt x="18476" y="14909"/>
                    <a:pt x="20275" y="11876"/>
                  </a:cubicBezTo>
                  <a:cubicBezTo>
                    <a:pt x="21510" y="12943"/>
                    <a:pt x="22682" y="14073"/>
                    <a:pt x="23811" y="15244"/>
                  </a:cubicBezTo>
                  <a:cubicBezTo>
                    <a:pt x="25213" y="16772"/>
                    <a:pt x="26364" y="18592"/>
                    <a:pt x="27829" y="20036"/>
                  </a:cubicBezTo>
                  <a:cubicBezTo>
                    <a:pt x="27679" y="20500"/>
                    <a:pt x="28151" y="20889"/>
                    <a:pt x="28592" y="20889"/>
                  </a:cubicBezTo>
                  <a:cubicBezTo>
                    <a:pt x="28767" y="20889"/>
                    <a:pt x="28938" y="20827"/>
                    <a:pt x="29063" y="20684"/>
                  </a:cubicBezTo>
                  <a:cubicBezTo>
                    <a:pt x="31449" y="18048"/>
                    <a:pt x="33374" y="15014"/>
                    <a:pt x="35319" y="11980"/>
                  </a:cubicBezTo>
                  <a:lnTo>
                    <a:pt x="36533" y="13215"/>
                  </a:lnTo>
                  <a:cubicBezTo>
                    <a:pt x="37621" y="15098"/>
                    <a:pt x="38751" y="16939"/>
                    <a:pt x="40048" y="18655"/>
                  </a:cubicBezTo>
                  <a:cubicBezTo>
                    <a:pt x="40320" y="19031"/>
                    <a:pt x="40718" y="19199"/>
                    <a:pt x="41115" y="19220"/>
                  </a:cubicBezTo>
                  <a:cubicBezTo>
                    <a:pt x="41246" y="19272"/>
                    <a:pt x="41387" y="19300"/>
                    <a:pt x="41527" y="19300"/>
                  </a:cubicBezTo>
                  <a:cubicBezTo>
                    <a:pt x="41832" y="19300"/>
                    <a:pt x="42129" y="19166"/>
                    <a:pt x="42287" y="18864"/>
                  </a:cubicBezTo>
                  <a:cubicBezTo>
                    <a:pt x="44045" y="15684"/>
                    <a:pt x="45614" y="12440"/>
                    <a:pt x="47225" y="9239"/>
                  </a:cubicBezTo>
                  <a:cubicBezTo>
                    <a:pt x="47413" y="8863"/>
                    <a:pt x="47602" y="8465"/>
                    <a:pt x="47790" y="8109"/>
                  </a:cubicBezTo>
                  <a:cubicBezTo>
                    <a:pt x="47811" y="8047"/>
                    <a:pt x="47832" y="8005"/>
                    <a:pt x="47874" y="7984"/>
                  </a:cubicBezTo>
                  <a:cubicBezTo>
                    <a:pt x="47895" y="8005"/>
                    <a:pt x="47915" y="8005"/>
                    <a:pt x="47936" y="8026"/>
                  </a:cubicBezTo>
                  <a:cubicBezTo>
                    <a:pt x="48397" y="8298"/>
                    <a:pt x="48836" y="8570"/>
                    <a:pt x="49275" y="8842"/>
                  </a:cubicBezTo>
                  <a:cubicBezTo>
                    <a:pt x="50824" y="9783"/>
                    <a:pt x="52393" y="10955"/>
                    <a:pt x="54151" y="11478"/>
                  </a:cubicBezTo>
                  <a:cubicBezTo>
                    <a:pt x="54262" y="11510"/>
                    <a:pt x="54372" y="11525"/>
                    <a:pt x="54478" y="11525"/>
                  </a:cubicBezTo>
                  <a:cubicBezTo>
                    <a:pt x="55133" y="11525"/>
                    <a:pt x="55669" y="10960"/>
                    <a:pt x="55741" y="10348"/>
                  </a:cubicBezTo>
                  <a:cubicBezTo>
                    <a:pt x="56201" y="9783"/>
                    <a:pt x="56285" y="8988"/>
                    <a:pt x="55615" y="8381"/>
                  </a:cubicBezTo>
                  <a:lnTo>
                    <a:pt x="54193" y="7042"/>
                  </a:lnTo>
                  <a:cubicBezTo>
                    <a:pt x="52288" y="5117"/>
                    <a:pt x="50636" y="3025"/>
                    <a:pt x="49171" y="723"/>
                  </a:cubicBezTo>
                  <a:cubicBezTo>
                    <a:pt x="48876" y="265"/>
                    <a:pt x="48325" y="0"/>
                    <a:pt x="47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813300" y="398050"/>
              <a:ext cx="1420200" cy="622725"/>
            </a:xfrm>
            <a:custGeom>
              <a:avLst/>
              <a:gdLst/>
              <a:ahLst/>
              <a:cxnLst/>
              <a:rect l="l" t="t" r="r" b="b"/>
              <a:pathLst>
                <a:path w="56808" h="24909" extrusionOk="0">
                  <a:moveTo>
                    <a:pt x="48459" y="6056"/>
                  </a:moveTo>
                  <a:lnTo>
                    <a:pt x="54464" y="11706"/>
                  </a:lnTo>
                  <a:cubicBezTo>
                    <a:pt x="54501" y="11730"/>
                    <a:pt x="54523" y="11740"/>
                    <a:pt x="54548" y="11740"/>
                  </a:cubicBezTo>
                  <a:cubicBezTo>
                    <a:pt x="54566" y="11740"/>
                    <a:pt x="54585" y="11735"/>
                    <a:pt x="54611" y="11727"/>
                  </a:cubicBezTo>
                  <a:lnTo>
                    <a:pt x="54820" y="11643"/>
                  </a:lnTo>
                  <a:lnTo>
                    <a:pt x="54820" y="11852"/>
                  </a:lnTo>
                  <a:cubicBezTo>
                    <a:pt x="54862" y="13087"/>
                    <a:pt x="54841" y="14300"/>
                    <a:pt x="54736" y="15451"/>
                  </a:cubicBezTo>
                  <a:lnTo>
                    <a:pt x="54715" y="15765"/>
                  </a:lnTo>
                  <a:lnTo>
                    <a:pt x="54464" y="15556"/>
                  </a:lnTo>
                  <a:cubicBezTo>
                    <a:pt x="52958" y="14196"/>
                    <a:pt x="51514" y="12689"/>
                    <a:pt x="50112" y="11266"/>
                  </a:cubicBezTo>
                  <a:lnTo>
                    <a:pt x="49296" y="10429"/>
                  </a:lnTo>
                  <a:lnTo>
                    <a:pt x="49505" y="10325"/>
                  </a:lnTo>
                  <a:cubicBezTo>
                    <a:pt x="49526" y="10325"/>
                    <a:pt x="49526" y="10283"/>
                    <a:pt x="49526" y="10283"/>
                  </a:cubicBezTo>
                  <a:cubicBezTo>
                    <a:pt x="49401" y="9090"/>
                    <a:pt x="49108" y="7877"/>
                    <a:pt x="48689" y="6684"/>
                  </a:cubicBezTo>
                  <a:lnTo>
                    <a:pt x="48459" y="6056"/>
                  </a:lnTo>
                  <a:close/>
                  <a:moveTo>
                    <a:pt x="3082" y="20239"/>
                  </a:moveTo>
                  <a:lnTo>
                    <a:pt x="3076" y="20243"/>
                  </a:lnTo>
                  <a:lnTo>
                    <a:pt x="3097" y="20347"/>
                  </a:lnTo>
                  <a:cubicBezTo>
                    <a:pt x="3098" y="20353"/>
                    <a:pt x="3100" y="20358"/>
                    <a:pt x="3101" y="20364"/>
                  </a:cubicBezTo>
                  <a:lnTo>
                    <a:pt x="3101" y="20364"/>
                  </a:lnTo>
                  <a:cubicBezTo>
                    <a:pt x="3100" y="20351"/>
                    <a:pt x="3098" y="20339"/>
                    <a:pt x="3097" y="20326"/>
                  </a:cubicBezTo>
                  <a:lnTo>
                    <a:pt x="3082" y="20239"/>
                  </a:lnTo>
                  <a:close/>
                  <a:moveTo>
                    <a:pt x="48229" y="323"/>
                  </a:moveTo>
                  <a:lnTo>
                    <a:pt x="48376" y="512"/>
                  </a:lnTo>
                  <a:cubicBezTo>
                    <a:pt x="49715" y="1934"/>
                    <a:pt x="51054" y="3294"/>
                    <a:pt x="52351" y="4550"/>
                  </a:cubicBezTo>
                  <a:cubicBezTo>
                    <a:pt x="53042" y="5240"/>
                    <a:pt x="53774" y="5910"/>
                    <a:pt x="54464" y="6579"/>
                  </a:cubicBezTo>
                  <a:lnTo>
                    <a:pt x="54506" y="6600"/>
                  </a:lnTo>
                  <a:cubicBezTo>
                    <a:pt x="55343" y="7354"/>
                    <a:pt x="55992" y="7939"/>
                    <a:pt x="56410" y="8211"/>
                  </a:cubicBezTo>
                  <a:lnTo>
                    <a:pt x="56536" y="8295"/>
                  </a:lnTo>
                  <a:lnTo>
                    <a:pt x="56431" y="8463"/>
                  </a:lnTo>
                  <a:lnTo>
                    <a:pt x="56410" y="8483"/>
                  </a:lnTo>
                  <a:cubicBezTo>
                    <a:pt x="56389" y="8504"/>
                    <a:pt x="56389" y="8567"/>
                    <a:pt x="56410" y="8588"/>
                  </a:cubicBezTo>
                  <a:lnTo>
                    <a:pt x="56431" y="8672"/>
                  </a:lnTo>
                  <a:lnTo>
                    <a:pt x="56389" y="8735"/>
                  </a:lnTo>
                  <a:cubicBezTo>
                    <a:pt x="56117" y="9153"/>
                    <a:pt x="55866" y="9634"/>
                    <a:pt x="55615" y="10053"/>
                  </a:cubicBezTo>
                  <a:cubicBezTo>
                    <a:pt x="55385" y="10471"/>
                    <a:pt x="55155" y="10911"/>
                    <a:pt x="54883" y="11329"/>
                  </a:cubicBezTo>
                  <a:lnTo>
                    <a:pt x="54778" y="11496"/>
                  </a:lnTo>
                  <a:lnTo>
                    <a:pt x="54757" y="11455"/>
                  </a:lnTo>
                  <a:lnTo>
                    <a:pt x="48689" y="5763"/>
                  </a:lnTo>
                  <a:cubicBezTo>
                    <a:pt x="48668" y="5742"/>
                    <a:pt x="48585" y="5701"/>
                    <a:pt x="48543" y="5701"/>
                  </a:cubicBezTo>
                  <a:cubicBezTo>
                    <a:pt x="48480" y="5701"/>
                    <a:pt x="48459" y="5742"/>
                    <a:pt x="48459" y="5763"/>
                  </a:cubicBezTo>
                  <a:lnTo>
                    <a:pt x="42015" y="18213"/>
                  </a:lnTo>
                  <a:lnTo>
                    <a:pt x="41868" y="18025"/>
                  </a:lnTo>
                  <a:cubicBezTo>
                    <a:pt x="39441" y="15367"/>
                    <a:pt x="37202" y="12522"/>
                    <a:pt x="35256" y="9530"/>
                  </a:cubicBezTo>
                  <a:cubicBezTo>
                    <a:pt x="35215" y="9488"/>
                    <a:pt x="35152" y="9446"/>
                    <a:pt x="35110" y="9446"/>
                  </a:cubicBezTo>
                  <a:cubicBezTo>
                    <a:pt x="35089" y="9446"/>
                    <a:pt x="35026" y="9446"/>
                    <a:pt x="34984" y="9530"/>
                  </a:cubicBezTo>
                  <a:cubicBezTo>
                    <a:pt x="32934" y="12940"/>
                    <a:pt x="31009" y="16455"/>
                    <a:pt x="29272" y="20012"/>
                  </a:cubicBezTo>
                  <a:lnTo>
                    <a:pt x="29189" y="20222"/>
                  </a:lnTo>
                  <a:lnTo>
                    <a:pt x="29021" y="20075"/>
                  </a:lnTo>
                  <a:cubicBezTo>
                    <a:pt x="26510" y="17502"/>
                    <a:pt x="24230" y="14677"/>
                    <a:pt x="22075" y="11957"/>
                  </a:cubicBezTo>
                  <a:lnTo>
                    <a:pt x="22033" y="11936"/>
                  </a:lnTo>
                  <a:cubicBezTo>
                    <a:pt x="21614" y="11413"/>
                    <a:pt x="21175" y="10890"/>
                    <a:pt x="20756" y="10346"/>
                  </a:cubicBezTo>
                  <a:cubicBezTo>
                    <a:pt x="20756" y="10304"/>
                    <a:pt x="20735" y="10304"/>
                    <a:pt x="20735" y="10304"/>
                  </a:cubicBezTo>
                  <a:cubicBezTo>
                    <a:pt x="20715" y="10304"/>
                    <a:pt x="20673" y="10346"/>
                    <a:pt x="20652" y="10367"/>
                  </a:cubicBezTo>
                  <a:lnTo>
                    <a:pt x="20631" y="10388"/>
                  </a:lnTo>
                  <a:lnTo>
                    <a:pt x="20610" y="10408"/>
                  </a:lnTo>
                  <a:cubicBezTo>
                    <a:pt x="20568" y="10408"/>
                    <a:pt x="20568" y="10450"/>
                    <a:pt x="20547" y="10471"/>
                  </a:cubicBezTo>
                  <a:cubicBezTo>
                    <a:pt x="18957" y="13652"/>
                    <a:pt x="17116" y="16665"/>
                    <a:pt x="15170" y="19447"/>
                  </a:cubicBezTo>
                  <a:cubicBezTo>
                    <a:pt x="15128" y="19489"/>
                    <a:pt x="15086" y="19552"/>
                    <a:pt x="15065" y="19594"/>
                  </a:cubicBezTo>
                  <a:cubicBezTo>
                    <a:pt x="14793" y="19991"/>
                    <a:pt x="14458" y="20494"/>
                    <a:pt x="13935" y="20494"/>
                  </a:cubicBezTo>
                  <a:lnTo>
                    <a:pt x="13852" y="20494"/>
                  </a:lnTo>
                  <a:cubicBezTo>
                    <a:pt x="13621" y="20452"/>
                    <a:pt x="13349" y="20159"/>
                    <a:pt x="13015" y="19761"/>
                  </a:cubicBezTo>
                  <a:lnTo>
                    <a:pt x="12994" y="19719"/>
                  </a:lnTo>
                  <a:cubicBezTo>
                    <a:pt x="12910" y="19657"/>
                    <a:pt x="12868" y="19573"/>
                    <a:pt x="12805" y="19510"/>
                  </a:cubicBezTo>
                  <a:lnTo>
                    <a:pt x="9834" y="16560"/>
                  </a:lnTo>
                  <a:cubicBezTo>
                    <a:pt x="8788" y="15535"/>
                    <a:pt x="7763" y="14489"/>
                    <a:pt x="6717" y="13484"/>
                  </a:cubicBezTo>
                  <a:cubicBezTo>
                    <a:pt x="6696" y="13442"/>
                    <a:pt x="6633" y="13421"/>
                    <a:pt x="6612" y="13421"/>
                  </a:cubicBezTo>
                  <a:cubicBezTo>
                    <a:pt x="6549" y="13421"/>
                    <a:pt x="6507" y="13484"/>
                    <a:pt x="6486" y="13547"/>
                  </a:cubicBezTo>
                  <a:cubicBezTo>
                    <a:pt x="5712" y="15409"/>
                    <a:pt x="4729" y="17292"/>
                    <a:pt x="3285" y="19678"/>
                  </a:cubicBezTo>
                  <a:lnTo>
                    <a:pt x="3097" y="19991"/>
                  </a:lnTo>
                  <a:lnTo>
                    <a:pt x="3055" y="19866"/>
                  </a:lnTo>
                  <a:lnTo>
                    <a:pt x="2825" y="19761"/>
                  </a:lnTo>
                  <a:cubicBezTo>
                    <a:pt x="2637" y="19678"/>
                    <a:pt x="2448" y="19594"/>
                    <a:pt x="2302" y="19510"/>
                  </a:cubicBezTo>
                  <a:cubicBezTo>
                    <a:pt x="2134" y="19468"/>
                    <a:pt x="1946" y="19385"/>
                    <a:pt x="1800" y="19301"/>
                  </a:cubicBezTo>
                  <a:cubicBezTo>
                    <a:pt x="1486" y="19155"/>
                    <a:pt x="1172" y="18987"/>
                    <a:pt x="879" y="18841"/>
                  </a:cubicBezTo>
                  <a:lnTo>
                    <a:pt x="837" y="18820"/>
                  </a:lnTo>
                  <a:cubicBezTo>
                    <a:pt x="670" y="18736"/>
                    <a:pt x="544" y="18652"/>
                    <a:pt x="377" y="18569"/>
                  </a:cubicBezTo>
                  <a:lnTo>
                    <a:pt x="230" y="18506"/>
                  </a:lnTo>
                  <a:lnTo>
                    <a:pt x="314" y="18338"/>
                  </a:lnTo>
                  <a:cubicBezTo>
                    <a:pt x="2323" y="14635"/>
                    <a:pt x="3913" y="10597"/>
                    <a:pt x="5231" y="7144"/>
                  </a:cubicBezTo>
                  <a:lnTo>
                    <a:pt x="5294" y="6914"/>
                  </a:lnTo>
                  <a:lnTo>
                    <a:pt x="5482" y="7103"/>
                  </a:lnTo>
                  <a:cubicBezTo>
                    <a:pt x="8307" y="9885"/>
                    <a:pt x="10985" y="12856"/>
                    <a:pt x="13433" y="15890"/>
                  </a:cubicBezTo>
                  <a:cubicBezTo>
                    <a:pt x="13433" y="15911"/>
                    <a:pt x="13496" y="15911"/>
                    <a:pt x="13538" y="15911"/>
                  </a:cubicBezTo>
                  <a:cubicBezTo>
                    <a:pt x="13600" y="15911"/>
                    <a:pt x="13621" y="15890"/>
                    <a:pt x="13621" y="15890"/>
                  </a:cubicBezTo>
                  <a:cubicBezTo>
                    <a:pt x="16321" y="12459"/>
                    <a:pt x="18852" y="8881"/>
                    <a:pt x="21133" y="5178"/>
                  </a:cubicBezTo>
                  <a:lnTo>
                    <a:pt x="21238" y="5031"/>
                  </a:lnTo>
                  <a:lnTo>
                    <a:pt x="21384" y="5157"/>
                  </a:lnTo>
                  <a:cubicBezTo>
                    <a:pt x="24104" y="7584"/>
                    <a:pt x="26489" y="10388"/>
                    <a:pt x="28456" y="13421"/>
                  </a:cubicBezTo>
                  <a:lnTo>
                    <a:pt x="28477" y="13484"/>
                  </a:lnTo>
                  <a:lnTo>
                    <a:pt x="28477" y="13526"/>
                  </a:lnTo>
                  <a:cubicBezTo>
                    <a:pt x="28477" y="13547"/>
                    <a:pt x="28498" y="13610"/>
                    <a:pt x="28561" y="13631"/>
                  </a:cubicBezTo>
                  <a:cubicBezTo>
                    <a:pt x="28575" y="13638"/>
                    <a:pt x="28584" y="13640"/>
                    <a:pt x="28591" y="13640"/>
                  </a:cubicBezTo>
                  <a:cubicBezTo>
                    <a:pt x="28605" y="13640"/>
                    <a:pt x="28610" y="13631"/>
                    <a:pt x="28624" y="13631"/>
                  </a:cubicBezTo>
                  <a:lnTo>
                    <a:pt x="28707" y="13547"/>
                  </a:lnTo>
                  <a:cubicBezTo>
                    <a:pt x="28770" y="13526"/>
                    <a:pt x="28791" y="13505"/>
                    <a:pt x="28791" y="13442"/>
                  </a:cubicBezTo>
                  <a:lnTo>
                    <a:pt x="28791" y="13401"/>
                  </a:lnTo>
                  <a:lnTo>
                    <a:pt x="28812" y="13380"/>
                  </a:lnTo>
                  <a:cubicBezTo>
                    <a:pt x="29712" y="12229"/>
                    <a:pt x="30402" y="10890"/>
                    <a:pt x="31093" y="9613"/>
                  </a:cubicBezTo>
                  <a:lnTo>
                    <a:pt x="31637" y="8588"/>
                  </a:lnTo>
                  <a:cubicBezTo>
                    <a:pt x="32641" y="6726"/>
                    <a:pt x="33645" y="4864"/>
                    <a:pt x="34650" y="3022"/>
                  </a:cubicBezTo>
                  <a:lnTo>
                    <a:pt x="34754" y="2813"/>
                  </a:lnTo>
                  <a:lnTo>
                    <a:pt x="34901" y="2981"/>
                  </a:lnTo>
                  <a:cubicBezTo>
                    <a:pt x="35612" y="3859"/>
                    <a:pt x="36303" y="4717"/>
                    <a:pt x="36951" y="5575"/>
                  </a:cubicBezTo>
                  <a:cubicBezTo>
                    <a:pt x="38604" y="7667"/>
                    <a:pt x="40299" y="9823"/>
                    <a:pt x="42078" y="11810"/>
                  </a:cubicBezTo>
                  <a:lnTo>
                    <a:pt x="42119" y="11831"/>
                  </a:lnTo>
                  <a:lnTo>
                    <a:pt x="42161" y="11873"/>
                  </a:lnTo>
                  <a:cubicBezTo>
                    <a:pt x="42161" y="11936"/>
                    <a:pt x="42203" y="11957"/>
                    <a:pt x="42224" y="11957"/>
                  </a:cubicBezTo>
                  <a:cubicBezTo>
                    <a:pt x="42224" y="11957"/>
                    <a:pt x="42266" y="11957"/>
                    <a:pt x="42287" y="11936"/>
                  </a:cubicBezTo>
                  <a:cubicBezTo>
                    <a:pt x="43856" y="9027"/>
                    <a:pt x="45363" y="6014"/>
                    <a:pt x="46806" y="3127"/>
                  </a:cubicBezTo>
                  <a:cubicBezTo>
                    <a:pt x="47246" y="2248"/>
                    <a:pt x="47664" y="1390"/>
                    <a:pt x="48124" y="532"/>
                  </a:cubicBezTo>
                  <a:lnTo>
                    <a:pt x="48229" y="323"/>
                  </a:lnTo>
                  <a:close/>
                  <a:moveTo>
                    <a:pt x="35215" y="10053"/>
                  </a:moveTo>
                  <a:lnTo>
                    <a:pt x="35780" y="10869"/>
                  </a:lnTo>
                  <a:cubicBezTo>
                    <a:pt x="37663" y="13589"/>
                    <a:pt x="39755" y="16204"/>
                    <a:pt x="41952" y="18610"/>
                  </a:cubicBezTo>
                  <a:cubicBezTo>
                    <a:pt x="41973" y="18631"/>
                    <a:pt x="41994" y="18631"/>
                    <a:pt x="42015" y="18631"/>
                  </a:cubicBezTo>
                  <a:lnTo>
                    <a:pt x="42161" y="18652"/>
                  </a:lnTo>
                  <a:lnTo>
                    <a:pt x="42182" y="18799"/>
                  </a:lnTo>
                  <a:cubicBezTo>
                    <a:pt x="42287" y="19761"/>
                    <a:pt x="42308" y="20682"/>
                    <a:pt x="42203" y="21623"/>
                  </a:cubicBezTo>
                  <a:lnTo>
                    <a:pt x="42161" y="22042"/>
                  </a:lnTo>
                  <a:lnTo>
                    <a:pt x="41889" y="21686"/>
                  </a:lnTo>
                  <a:cubicBezTo>
                    <a:pt x="41324" y="20912"/>
                    <a:pt x="40697" y="20117"/>
                    <a:pt x="40090" y="19364"/>
                  </a:cubicBezTo>
                  <a:cubicBezTo>
                    <a:pt x="39818" y="19029"/>
                    <a:pt x="39546" y="18715"/>
                    <a:pt x="39274" y="18380"/>
                  </a:cubicBezTo>
                  <a:lnTo>
                    <a:pt x="38500" y="17439"/>
                  </a:lnTo>
                  <a:cubicBezTo>
                    <a:pt x="37579" y="16330"/>
                    <a:pt x="36637" y="15200"/>
                    <a:pt x="36093" y="13903"/>
                  </a:cubicBezTo>
                  <a:cubicBezTo>
                    <a:pt x="36093" y="13903"/>
                    <a:pt x="36093" y="13882"/>
                    <a:pt x="36052" y="13882"/>
                  </a:cubicBezTo>
                  <a:lnTo>
                    <a:pt x="35926" y="13840"/>
                  </a:lnTo>
                  <a:lnTo>
                    <a:pt x="35926" y="13714"/>
                  </a:lnTo>
                  <a:cubicBezTo>
                    <a:pt x="35884" y="12773"/>
                    <a:pt x="35717" y="11852"/>
                    <a:pt x="35487" y="10994"/>
                  </a:cubicBezTo>
                  <a:lnTo>
                    <a:pt x="35215" y="10053"/>
                  </a:lnTo>
                  <a:close/>
                  <a:moveTo>
                    <a:pt x="105" y="19092"/>
                  </a:moveTo>
                  <a:cubicBezTo>
                    <a:pt x="63" y="19406"/>
                    <a:pt x="147" y="19761"/>
                    <a:pt x="230" y="20096"/>
                  </a:cubicBezTo>
                  <a:cubicBezTo>
                    <a:pt x="251" y="20201"/>
                    <a:pt x="272" y="20305"/>
                    <a:pt x="272" y="20389"/>
                  </a:cubicBezTo>
                  <a:cubicBezTo>
                    <a:pt x="314" y="20452"/>
                    <a:pt x="314" y="20535"/>
                    <a:pt x="335" y="20640"/>
                  </a:cubicBezTo>
                  <a:cubicBezTo>
                    <a:pt x="377" y="21038"/>
                    <a:pt x="460" y="21435"/>
                    <a:pt x="670" y="21686"/>
                  </a:cubicBezTo>
                  <a:cubicBezTo>
                    <a:pt x="900" y="21958"/>
                    <a:pt x="1276" y="22105"/>
                    <a:pt x="1632" y="22230"/>
                  </a:cubicBezTo>
                  <a:cubicBezTo>
                    <a:pt x="1737" y="22272"/>
                    <a:pt x="1820" y="22314"/>
                    <a:pt x="1904" y="22335"/>
                  </a:cubicBezTo>
                  <a:cubicBezTo>
                    <a:pt x="2030" y="22398"/>
                    <a:pt x="2134" y="22440"/>
                    <a:pt x="2260" y="22502"/>
                  </a:cubicBezTo>
                  <a:cubicBezTo>
                    <a:pt x="2678" y="22691"/>
                    <a:pt x="3097" y="22858"/>
                    <a:pt x="3557" y="22921"/>
                  </a:cubicBezTo>
                  <a:lnTo>
                    <a:pt x="3662" y="22921"/>
                  </a:lnTo>
                  <a:lnTo>
                    <a:pt x="3620" y="22649"/>
                  </a:lnTo>
                  <a:cubicBezTo>
                    <a:pt x="3516" y="21860"/>
                    <a:pt x="3289" y="21051"/>
                    <a:pt x="3101" y="20364"/>
                  </a:cubicBezTo>
                  <a:lnTo>
                    <a:pt x="3101" y="20364"/>
                  </a:lnTo>
                  <a:cubicBezTo>
                    <a:pt x="3185" y="21045"/>
                    <a:pt x="3310" y="21804"/>
                    <a:pt x="3494" y="22523"/>
                  </a:cubicBezTo>
                  <a:lnTo>
                    <a:pt x="3578" y="22858"/>
                  </a:lnTo>
                  <a:lnTo>
                    <a:pt x="3264" y="22712"/>
                  </a:lnTo>
                  <a:cubicBezTo>
                    <a:pt x="2992" y="22586"/>
                    <a:pt x="2720" y="22502"/>
                    <a:pt x="2448" y="22398"/>
                  </a:cubicBezTo>
                  <a:cubicBezTo>
                    <a:pt x="1883" y="22209"/>
                    <a:pt x="1297" y="22000"/>
                    <a:pt x="879" y="21540"/>
                  </a:cubicBezTo>
                  <a:cubicBezTo>
                    <a:pt x="523" y="21121"/>
                    <a:pt x="440" y="20598"/>
                    <a:pt x="356" y="20096"/>
                  </a:cubicBezTo>
                  <a:cubicBezTo>
                    <a:pt x="314" y="19761"/>
                    <a:pt x="230" y="19385"/>
                    <a:pt x="105" y="19092"/>
                  </a:cubicBezTo>
                  <a:close/>
                  <a:moveTo>
                    <a:pt x="48165" y="1"/>
                  </a:moveTo>
                  <a:cubicBezTo>
                    <a:pt x="48151" y="1"/>
                    <a:pt x="48137" y="3"/>
                    <a:pt x="48124" y="9"/>
                  </a:cubicBezTo>
                  <a:cubicBezTo>
                    <a:pt x="48062" y="9"/>
                    <a:pt x="48041" y="30"/>
                    <a:pt x="48020" y="51"/>
                  </a:cubicBezTo>
                  <a:cubicBezTo>
                    <a:pt x="47539" y="993"/>
                    <a:pt x="47078" y="1913"/>
                    <a:pt x="46597" y="2855"/>
                  </a:cubicBezTo>
                  <a:lnTo>
                    <a:pt x="46555" y="2960"/>
                  </a:lnTo>
                  <a:cubicBezTo>
                    <a:pt x="45132" y="5742"/>
                    <a:pt x="43668" y="8609"/>
                    <a:pt x="42308" y="11455"/>
                  </a:cubicBezTo>
                  <a:lnTo>
                    <a:pt x="42203" y="11706"/>
                  </a:lnTo>
                  <a:lnTo>
                    <a:pt x="42057" y="11496"/>
                  </a:lnTo>
                  <a:cubicBezTo>
                    <a:pt x="40508" y="9404"/>
                    <a:pt x="38813" y="7333"/>
                    <a:pt x="37140" y="5366"/>
                  </a:cubicBezTo>
                  <a:cubicBezTo>
                    <a:pt x="36344" y="4424"/>
                    <a:pt x="35528" y="3462"/>
                    <a:pt x="34754" y="2499"/>
                  </a:cubicBezTo>
                  <a:cubicBezTo>
                    <a:pt x="34733" y="2457"/>
                    <a:pt x="34671" y="2457"/>
                    <a:pt x="34650" y="2457"/>
                  </a:cubicBezTo>
                  <a:cubicBezTo>
                    <a:pt x="34587" y="2457"/>
                    <a:pt x="34545" y="2499"/>
                    <a:pt x="34524" y="2541"/>
                  </a:cubicBezTo>
                  <a:cubicBezTo>
                    <a:pt x="33938" y="3608"/>
                    <a:pt x="33373" y="4738"/>
                    <a:pt x="32808" y="5805"/>
                  </a:cubicBezTo>
                  <a:cubicBezTo>
                    <a:pt x="31553" y="8274"/>
                    <a:pt x="30277" y="10806"/>
                    <a:pt x="28728" y="13108"/>
                  </a:cubicBezTo>
                  <a:lnTo>
                    <a:pt x="28603" y="13317"/>
                  </a:lnTo>
                  <a:lnTo>
                    <a:pt x="28477" y="13108"/>
                  </a:lnTo>
                  <a:cubicBezTo>
                    <a:pt x="26427" y="9990"/>
                    <a:pt x="24020" y="7207"/>
                    <a:pt x="21279" y="4801"/>
                  </a:cubicBezTo>
                  <a:cubicBezTo>
                    <a:pt x="21238" y="4759"/>
                    <a:pt x="21175" y="4738"/>
                    <a:pt x="21154" y="4738"/>
                  </a:cubicBezTo>
                  <a:cubicBezTo>
                    <a:pt x="21133" y="4738"/>
                    <a:pt x="21070" y="4759"/>
                    <a:pt x="21049" y="4822"/>
                  </a:cubicBezTo>
                  <a:cubicBezTo>
                    <a:pt x="18769" y="8504"/>
                    <a:pt x="16279" y="12082"/>
                    <a:pt x="13621" y="15472"/>
                  </a:cubicBezTo>
                  <a:lnTo>
                    <a:pt x="13496" y="15618"/>
                  </a:lnTo>
                  <a:lnTo>
                    <a:pt x="13349" y="15472"/>
                  </a:lnTo>
                  <a:cubicBezTo>
                    <a:pt x="10839" y="12375"/>
                    <a:pt x="8118" y="9425"/>
                    <a:pt x="5294" y="6642"/>
                  </a:cubicBezTo>
                  <a:cubicBezTo>
                    <a:pt x="5252" y="6600"/>
                    <a:pt x="5189" y="6600"/>
                    <a:pt x="5168" y="6600"/>
                  </a:cubicBezTo>
                  <a:cubicBezTo>
                    <a:pt x="5126" y="6600"/>
                    <a:pt x="5064" y="6642"/>
                    <a:pt x="5043" y="6726"/>
                  </a:cubicBezTo>
                  <a:cubicBezTo>
                    <a:pt x="4017" y="9446"/>
                    <a:pt x="2846" y="12145"/>
                    <a:pt x="1695" y="14761"/>
                  </a:cubicBezTo>
                  <a:cubicBezTo>
                    <a:pt x="1172" y="15953"/>
                    <a:pt x="628" y="17209"/>
                    <a:pt x="105" y="18443"/>
                  </a:cubicBezTo>
                  <a:lnTo>
                    <a:pt x="63" y="18506"/>
                  </a:lnTo>
                  <a:lnTo>
                    <a:pt x="21" y="18548"/>
                  </a:lnTo>
                  <a:cubicBezTo>
                    <a:pt x="0" y="18548"/>
                    <a:pt x="0" y="18569"/>
                    <a:pt x="0" y="18610"/>
                  </a:cubicBezTo>
                  <a:cubicBezTo>
                    <a:pt x="0" y="18631"/>
                    <a:pt x="0" y="18652"/>
                    <a:pt x="21" y="18652"/>
                  </a:cubicBezTo>
                  <a:lnTo>
                    <a:pt x="272" y="18841"/>
                  </a:lnTo>
                  <a:cubicBezTo>
                    <a:pt x="691" y="19134"/>
                    <a:pt x="1151" y="19385"/>
                    <a:pt x="1674" y="19657"/>
                  </a:cubicBezTo>
                  <a:cubicBezTo>
                    <a:pt x="1737" y="19678"/>
                    <a:pt x="1820" y="19719"/>
                    <a:pt x="1925" y="19782"/>
                  </a:cubicBezTo>
                  <a:cubicBezTo>
                    <a:pt x="2239" y="19929"/>
                    <a:pt x="2616" y="20117"/>
                    <a:pt x="2950" y="20180"/>
                  </a:cubicBezTo>
                  <a:lnTo>
                    <a:pt x="3076" y="20201"/>
                  </a:lnTo>
                  <a:lnTo>
                    <a:pt x="3082" y="20239"/>
                  </a:lnTo>
                  <a:lnTo>
                    <a:pt x="3082" y="20239"/>
                  </a:lnTo>
                  <a:lnTo>
                    <a:pt x="3181" y="20180"/>
                  </a:lnTo>
                  <a:cubicBezTo>
                    <a:pt x="3201" y="20180"/>
                    <a:pt x="3201" y="20138"/>
                    <a:pt x="3201" y="20117"/>
                  </a:cubicBezTo>
                  <a:lnTo>
                    <a:pt x="3160" y="20033"/>
                  </a:lnTo>
                  <a:lnTo>
                    <a:pt x="3201" y="19971"/>
                  </a:lnTo>
                  <a:cubicBezTo>
                    <a:pt x="4394" y="18401"/>
                    <a:pt x="5398" y="16581"/>
                    <a:pt x="6340" y="14447"/>
                  </a:cubicBezTo>
                  <a:lnTo>
                    <a:pt x="6528" y="14007"/>
                  </a:lnTo>
                  <a:lnTo>
                    <a:pt x="6507" y="13819"/>
                  </a:lnTo>
                  <a:lnTo>
                    <a:pt x="6863" y="14175"/>
                  </a:lnTo>
                  <a:cubicBezTo>
                    <a:pt x="8077" y="15388"/>
                    <a:pt x="9311" y="16581"/>
                    <a:pt x="10504" y="17794"/>
                  </a:cubicBezTo>
                  <a:lnTo>
                    <a:pt x="11613" y="18862"/>
                  </a:lnTo>
                  <a:cubicBezTo>
                    <a:pt x="11822" y="19071"/>
                    <a:pt x="11989" y="19280"/>
                    <a:pt x="12199" y="19552"/>
                  </a:cubicBezTo>
                  <a:cubicBezTo>
                    <a:pt x="12659" y="20075"/>
                    <a:pt x="13119" y="20598"/>
                    <a:pt x="13642" y="20870"/>
                  </a:cubicBezTo>
                  <a:cubicBezTo>
                    <a:pt x="13852" y="20975"/>
                    <a:pt x="13956" y="21017"/>
                    <a:pt x="14082" y="21017"/>
                  </a:cubicBezTo>
                  <a:lnTo>
                    <a:pt x="14249" y="20975"/>
                  </a:lnTo>
                  <a:lnTo>
                    <a:pt x="14270" y="21142"/>
                  </a:lnTo>
                  <a:cubicBezTo>
                    <a:pt x="14375" y="22126"/>
                    <a:pt x="14354" y="23151"/>
                    <a:pt x="14165" y="24176"/>
                  </a:cubicBezTo>
                  <a:lnTo>
                    <a:pt x="14124" y="24532"/>
                  </a:lnTo>
                  <a:lnTo>
                    <a:pt x="13872" y="24260"/>
                  </a:lnTo>
                  <a:cubicBezTo>
                    <a:pt x="11948" y="21875"/>
                    <a:pt x="9583" y="19719"/>
                    <a:pt x="7135" y="17585"/>
                  </a:cubicBezTo>
                  <a:lnTo>
                    <a:pt x="7030" y="17502"/>
                  </a:lnTo>
                  <a:lnTo>
                    <a:pt x="7135" y="17355"/>
                  </a:lnTo>
                  <a:cubicBezTo>
                    <a:pt x="7156" y="17313"/>
                    <a:pt x="7156" y="17292"/>
                    <a:pt x="7135" y="17271"/>
                  </a:cubicBezTo>
                  <a:cubicBezTo>
                    <a:pt x="7135" y="17250"/>
                    <a:pt x="7114" y="17209"/>
                    <a:pt x="7072" y="17209"/>
                  </a:cubicBezTo>
                  <a:lnTo>
                    <a:pt x="7010" y="17188"/>
                  </a:lnTo>
                  <a:lnTo>
                    <a:pt x="7010" y="17104"/>
                  </a:lnTo>
                  <a:cubicBezTo>
                    <a:pt x="6905" y="16330"/>
                    <a:pt x="6800" y="15535"/>
                    <a:pt x="6696" y="14886"/>
                  </a:cubicBezTo>
                  <a:lnTo>
                    <a:pt x="6696" y="14886"/>
                  </a:lnTo>
                  <a:cubicBezTo>
                    <a:pt x="6738" y="15577"/>
                    <a:pt x="6800" y="16351"/>
                    <a:pt x="6905" y="17167"/>
                  </a:cubicBezTo>
                  <a:lnTo>
                    <a:pt x="6926" y="17292"/>
                  </a:lnTo>
                  <a:lnTo>
                    <a:pt x="6821" y="17355"/>
                  </a:lnTo>
                  <a:lnTo>
                    <a:pt x="6800" y="17376"/>
                  </a:lnTo>
                  <a:lnTo>
                    <a:pt x="6905" y="17460"/>
                  </a:lnTo>
                  <a:lnTo>
                    <a:pt x="6821" y="17585"/>
                  </a:lnTo>
                  <a:cubicBezTo>
                    <a:pt x="5775" y="19364"/>
                    <a:pt x="4771" y="21226"/>
                    <a:pt x="3913" y="22795"/>
                  </a:cubicBezTo>
                  <a:lnTo>
                    <a:pt x="3892" y="22816"/>
                  </a:lnTo>
                  <a:lnTo>
                    <a:pt x="3913" y="22837"/>
                  </a:lnTo>
                  <a:cubicBezTo>
                    <a:pt x="3934" y="22837"/>
                    <a:pt x="3934" y="22858"/>
                    <a:pt x="3976" y="22858"/>
                  </a:cubicBezTo>
                  <a:lnTo>
                    <a:pt x="3997" y="22837"/>
                  </a:lnTo>
                  <a:cubicBezTo>
                    <a:pt x="4875" y="21351"/>
                    <a:pt x="5922" y="19594"/>
                    <a:pt x="6926" y="17815"/>
                  </a:cubicBezTo>
                  <a:lnTo>
                    <a:pt x="7030" y="17627"/>
                  </a:lnTo>
                  <a:lnTo>
                    <a:pt x="7177" y="17794"/>
                  </a:lnTo>
                  <a:cubicBezTo>
                    <a:pt x="8223" y="18820"/>
                    <a:pt x="9248" y="19887"/>
                    <a:pt x="10253" y="20912"/>
                  </a:cubicBezTo>
                  <a:cubicBezTo>
                    <a:pt x="11508" y="22209"/>
                    <a:pt x="12784" y="23548"/>
                    <a:pt x="14124" y="24804"/>
                  </a:cubicBezTo>
                  <a:cubicBezTo>
                    <a:pt x="14144" y="24825"/>
                    <a:pt x="14165" y="24825"/>
                    <a:pt x="14165" y="24825"/>
                  </a:cubicBezTo>
                  <a:lnTo>
                    <a:pt x="14228" y="24825"/>
                  </a:lnTo>
                  <a:lnTo>
                    <a:pt x="14291" y="24427"/>
                  </a:lnTo>
                  <a:cubicBezTo>
                    <a:pt x="14542" y="23339"/>
                    <a:pt x="14584" y="22209"/>
                    <a:pt x="14479" y="21038"/>
                  </a:cubicBezTo>
                  <a:lnTo>
                    <a:pt x="14479" y="20954"/>
                  </a:lnTo>
                  <a:lnTo>
                    <a:pt x="14563" y="20912"/>
                  </a:lnTo>
                  <a:cubicBezTo>
                    <a:pt x="14877" y="20661"/>
                    <a:pt x="15128" y="20201"/>
                    <a:pt x="15379" y="19803"/>
                  </a:cubicBezTo>
                  <a:cubicBezTo>
                    <a:pt x="15484" y="19615"/>
                    <a:pt x="15588" y="19468"/>
                    <a:pt x="15693" y="19301"/>
                  </a:cubicBezTo>
                  <a:cubicBezTo>
                    <a:pt x="16279" y="18443"/>
                    <a:pt x="16865" y="17564"/>
                    <a:pt x="17430" y="16686"/>
                  </a:cubicBezTo>
                  <a:cubicBezTo>
                    <a:pt x="18434" y="15116"/>
                    <a:pt x="19375" y="13442"/>
                    <a:pt x="20338" y="11622"/>
                  </a:cubicBezTo>
                  <a:lnTo>
                    <a:pt x="20610" y="11099"/>
                  </a:lnTo>
                  <a:lnTo>
                    <a:pt x="20631" y="11664"/>
                  </a:lnTo>
                  <a:cubicBezTo>
                    <a:pt x="20673" y="12584"/>
                    <a:pt x="20756" y="13505"/>
                    <a:pt x="20840" y="14384"/>
                  </a:cubicBezTo>
                  <a:lnTo>
                    <a:pt x="20840" y="14489"/>
                  </a:lnTo>
                  <a:lnTo>
                    <a:pt x="20756" y="14551"/>
                  </a:lnTo>
                  <a:lnTo>
                    <a:pt x="20735" y="14572"/>
                  </a:lnTo>
                  <a:cubicBezTo>
                    <a:pt x="19919" y="15702"/>
                    <a:pt x="19187" y="16958"/>
                    <a:pt x="18476" y="18150"/>
                  </a:cubicBezTo>
                  <a:lnTo>
                    <a:pt x="18455" y="18192"/>
                  </a:lnTo>
                  <a:cubicBezTo>
                    <a:pt x="18204" y="18631"/>
                    <a:pt x="17911" y="19092"/>
                    <a:pt x="17639" y="19552"/>
                  </a:cubicBezTo>
                  <a:lnTo>
                    <a:pt x="17325" y="20033"/>
                  </a:lnTo>
                  <a:cubicBezTo>
                    <a:pt x="16969" y="20661"/>
                    <a:pt x="16572" y="21289"/>
                    <a:pt x="16174" y="21916"/>
                  </a:cubicBezTo>
                  <a:cubicBezTo>
                    <a:pt x="16153" y="21979"/>
                    <a:pt x="16069" y="22105"/>
                    <a:pt x="16007" y="22293"/>
                  </a:cubicBezTo>
                  <a:lnTo>
                    <a:pt x="16007" y="22314"/>
                  </a:lnTo>
                  <a:cubicBezTo>
                    <a:pt x="15651" y="22963"/>
                    <a:pt x="15023" y="24176"/>
                    <a:pt x="14584" y="24616"/>
                  </a:cubicBezTo>
                  <a:lnTo>
                    <a:pt x="14354" y="24846"/>
                  </a:lnTo>
                  <a:cubicBezTo>
                    <a:pt x="14458" y="24846"/>
                    <a:pt x="14500" y="24783"/>
                    <a:pt x="14668" y="24616"/>
                  </a:cubicBezTo>
                  <a:lnTo>
                    <a:pt x="14709" y="24574"/>
                  </a:lnTo>
                  <a:cubicBezTo>
                    <a:pt x="15274" y="23988"/>
                    <a:pt x="15714" y="23172"/>
                    <a:pt x="16153" y="22398"/>
                  </a:cubicBezTo>
                  <a:cubicBezTo>
                    <a:pt x="16362" y="22021"/>
                    <a:pt x="16551" y="21686"/>
                    <a:pt x="16760" y="21372"/>
                  </a:cubicBezTo>
                  <a:cubicBezTo>
                    <a:pt x="17116" y="20766"/>
                    <a:pt x="17513" y="20180"/>
                    <a:pt x="17911" y="19594"/>
                  </a:cubicBezTo>
                  <a:cubicBezTo>
                    <a:pt x="18852" y="18150"/>
                    <a:pt x="19794" y="16665"/>
                    <a:pt x="20631" y="15158"/>
                  </a:cubicBezTo>
                  <a:lnTo>
                    <a:pt x="20756" y="14907"/>
                  </a:lnTo>
                  <a:lnTo>
                    <a:pt x="20924" y="15158"/>
                  </a:lnTo>
                  <a:cubicBezTo>
                    <a:pt x="20945" y="15179"/>
                    <a:pt x="20966" y="15200"/>
                    <a:pt x="20987" y="15200"/>
                  </a:cubicBezTo>
                  <a:lnTo>
                    <a:pt x="21070" y="15200"/>
                  </a:lnTo>
                  <a:lnTo>
                    <a:pt x="21133" y="15263"/>
                  </a:lnTo>
                  <a:cubicBezTo>
                    <a:pt x="22493" y="16874"/>
                    <a:pt x="23853" y="18443"/>
                    <a:pt x="25129" y="19908"/>
                  </a:cubicBezTo>
                  <a:cubicBezTo>
                    <a:pt x="25569" y="20410"/>
                    <a:pt x="25987" y="20933"/>
                    <a:pt x="26406" y="21456"/>
                  </a:cubicBezTo>
                  <a:cubicBezTo>
                    <a:pt x="27368" y="22628"/>
                    <a:pt x="28393" y="23862"/>
                    <a:pt x="29523" y="24888"/>
                  </a:cubicBezTo>
                  <a:cubicBezTo>
                    <a:pt x="29523" y="24888"/>
                    <a:pt x="29544" y="24908"/>
                    <a:pt x="29565" y="24908"/>
                  </a:cubicBezTo>
                  <a:cubicBezTo>
                    <a:pt x="29607" y="24908"/>
                    <a:pt x="29628" y="24888"/>
                    <a:pt x="29649" y="24888"/>
                  </a:cubicBezTo>
                  <a:lnTo>
                    <a:pt x="29649" y="24846"/>
                  </a:lnTo>
                  <a:lnTo>
                    <a:pt x="29565" y="24741"/>
                  </a:lnTo>
                  <a:cubicBezTo>
                    <a:pt x="28728" y="23569"/>
                    <a:pt x="27724" y="22440"/>
                    <a:pt x="26720" y="21372"/>
                  </a:cubicBezTo>
                  <a:lnTo>
                    <a:pt x="26699" y="21351"/>
                  </a:lnTo>
                  <a:cubicBezTo>
                    <a:pt x="26280" y="20870"/>
                    <a:pt x="25841" y="20410"/>
                    <a:pt x="25422" y="19929"/>
                  </a:cubicBezTo>
                  <a:cubicBezTo>
                    <a:pt x="23979" y="18297"/>
                    <a:pt x="22556" y="16665"/>
                    <a:pt x="21091" y="15095"/>
                  </a:cubicBezTo>
                  <a:lnTo>
                    <a:pt x="21070" y="15053"/>
                  </a:lnTo>
                  <a:lnTo>
                    <a:pt x="21070" y="14991"/>
                  </a:lnTo>
                  <a:cubicBezTo>
                    <a:pt x="20966" y="13861"/>
                    <a:pt x="20840" y="12689"/>
                    <a:pt x="20673" y="11287"/>
                  </a:cubicBezTo>
                  <a:lnTo>
                    <a:pt x="20610" y="10597"/>
                  </a:lnTo>
                  <a:lnTo>
                    <a:pt x="20610" y="10597"/>
                  </a:lnTo>
                  <a:lnTo>
                    <a:pt x="20987" y="11183"/>
                  </a:lnTo>
                  <a:cubicBezTo>
                    <a:pt x="23393" y="14802"/>
                    <a:pt x="26469" y="18087"/>
                    <a:pt x="29126" y="20766"/>
                  </a:cubicBezTo>
                  <a:cubicBezTo>
                    <a:pt x="29141" y="20796"/>
                    <a:pt x="29190" y="20816"/>
                    <a:pt x="29240" y="20816"/>
                  </a:cubicBezTo>
                  <a:cubicBezTo>
                    <a:pt x="29258" y="20816"/>
                    <a:pt x="29276" y="20813"/>
                    <a:pt x="29293" y="20807"/>
                  </a:cubicBezTo>
                  <a:lnTo>
                    <a:pt x="29461" y="20745"/>
                  </a:lnTo>
                  <a:lnTo>
                    <a:pt x="29502" y="20954"/>
                  </a:lnTo>
                  <a:cubicBezTo>
                    <a:pt x="29607" y="22209"/>
                    <a:pt x="29733" y="23444"/>
                    <a:pt x="29879" y="24616"/>
                  </a:cubicBezTo>
                  <a:lnTo>
                    <a:pt x="29942" y="24846"/>
                  </a:lnTo>
                  <a:cubicBezTo>
                    <a:pt x="29942" y="24846"/>
                    <a:pt x="29963" y="24888"/>
                    <a:pt x="29984" y="24888"/>
                  </a:cubicBezTo>
                  <a:lnTo>
                    <a:pt x="30026" y="24888"/>
                  </a:lnTo>
                  <a:lnTo>
                    <a:pt x="29984" y="24490"/>
                  </a:lnTo>
                  <a:cubicBezTo>
                    <a:pt x="29921" y="23151"/>
                    <a:pt x="29816" y="21812"/>
                    <a:pt x="29649" y="20515"/>
                  </a:cubicBezTo>
                  <a:cubicBezTo>
                    <a:pt x="29649" y="20494"/>
                    <a:pt x="29649" y="20494"/>
                    <a:pt x="29628" y="20452"/>
                  </a:cubicBezTo>
                  <a:lnTo>
                    <a:pt x="29565" y="20389"/>
                  </a:lnTo>
                  <a:lnTo>
                    <a:pt x="29628" y="20284"/>
                  </a:lnTo>
                  <a:cubicBezTo>
                    <a:pt x="31281" y="16937"/>
                    <a:pt x="33059" y="13610"/>
                    <a:pt x="34963" y="10408"/>
                  </a:cubicBezTo>
                  <a:lnTo>
                    <a:pt x="35152" y="10116"/>
                  </a:lnTo>
                  <a:lnTo>
                    <a:pt x="35256" y="10471"/>
                  </a:lnTo>
                  <a:cubicBezTo>
                    <a:pt x="35549" y="11601"/>
                    <a:pt x="35780" y="12668"/>
                    <a:pt x="35821" y="13777"/>
                  </a:cubicBezTo>
                  <a:lnTo>
                    <a:pt x="35821" y="13840"/>
                  </a:lnTo>
                  <a:lnTo>
                    <a:pt x="35738" y="13924"/>
                  </a:lnTo>
                  <a:cubicBezTo>
                    <a:pt x="33687" y="16958"/>
                    <a:pt x="31783" y="20640"/>
                    <a:pt x="30277" y="24574"/>
                  </a:cubicBezTo>
                  <a:lnTo>
                    <a:pt x="30151" y="24888"/>
                  </a:lnTo>
                  <a:lnTo>
                    <a:pt x="30235" y="24888"/>
                  </a:lnTo>
                  <a:cubicBezTo>
                    <a:pt x="30590" y="24155"/>
                    <a:pt x="30967" y="23423"/>
                    <a:pt x="31302" y="22691"/>
                  </a:cubicBezTo>
                  <a:cubicBezTo>
                    <a:pt x="31825" y="21582"/>
                    <a:pt x="32369" y="20473"/>
                    <a:pt x="32955" y="19364"/>
                  </a:cubicBezTo>
                  <a:cubicBezTo>
                    <a:pt x="33436" y="18401"/>
                    <a:pt x="34001" y="17460"/>
                    <a:pt x="34524" y="16539"/>
                  </a:cubicBezTo>
                  <a:cubicBezTo>
                    <a:pt x="34963" y="15765"/>
                    <a:pt x="35424" y="14970"/>
                    <a:pt x="35842" y="14196"/>
                  </a:cubicBezTo>
                  <a:lnTo>
                    <a:pt x="35884" y="14133"/>
                  </a:lnTo>
                  <a:lnTo>
                    <a:pt x="36093" y="14091"/>
                  </a:lnTo>
                  <a:lnTo>
                    <a:pt x="36135" y="14217"/>
                  </a:lnTo>
                  <a:cubicBezTo>
                    <a:pt x="36554" y="15388"/>
                    <a:pt x="37370" y="16393"/>
                    <a:pt x="38123" y="17355"/>
                  </a:cubicBezTo>
                  <a:lnTo>
                    <a:pt x="38416" y="17711"/>
                  </a:lnTo>
                  <a:cubicBezTo>
                    <a:pt x="38772" y="18192"/>
                    <a:pt x="39148" y="18652"/>
                    <a:pt x="39483" y="19113"/>
                  </a:cubicBezTo>
                  <a:cubicBezTo>
                    <a:pt x="40320" y="20201"/>
                    <a:pt x="41178" y="21331"/>
                    <a:pt x="42098" y="22356"/>
                  </a:cubicBezTo>
                  <a:cubicBezTo>
                    <a:pt x="42105" y="22363"/>
                    <a:pt x="42117" y="22365"/>
                    <a:pt x="42129" y="22365"/>
                  </a:cubicBezTo>
                  <a:cubicBezTo>
                    <a:pt x="42154" y="22365"/>
                    <a:pt x="42182" y="22356"/>
                    <a:pt x="42182" y="22356"/>
                  </a:cubicBezTo>
                  <a:lnTo>
                    <a:pt x="42203" y="22314"/>
                  </a:lnTo>
                  <a:lnTo>
                    <a:pt x="42203" y="22293"/>
                  </a:lnTo>
                  <a:lnTo>
                    <a:pt x="42224" y="22105"/>
                  </a:lnTo>
                  <a:lnTo>
                    <a:pt x="42266" y="22105"/>
                  </a:lnTo>
                  <a:lnTo>
                    <a:pt x="42329" y="21477"/>
                  </a:lnTo>
                  <a:cubicBezTo>
                    <a:pt x="42433" y="20515"/>
                    <a:pt x="42433" y="19552"/>
                    <a:pt x="42266" y="18610"/>
                  </a:cubicBezTo>
                  <a:lnTo>
                    <a:pt x="42266" y="18548"/>
                  </a:lnTo>
                  <a:lnTo>
                    <a:pt x="48501" y="6600"/>
                  </a:lnTo>
                  <a:lnTo>
                    <a:pt x="48606" y="6998"/>
                  </a:lnTo>
                  <a:cubicBezTo>
                    <a:pt x="48878" y="7939"/>
                    <a:pt x="49108" y="8881"/>
                    <a:pt x="49275" y="9927"/>
                  </a:cubicBezTo>
                  <a:lnTo>
                    <a:pt x="49317" y="10241"/>
                  </a:lnTo>
                  <a:lnTo>
                    <a:pt x="49024" y="10074"/>
                  </a:lnTo>
                  <a:cubicBezTo>
                    <a:pt x="49017" y="10066"/>
                    <a:pt x="49009" y="10061"/>
                    <a:pt x="48999" y="10061"/>
                  </a:cubicBezTo>
                  <a:cubicBezTo>
                    <a:pt x="48982" y="10061"/>
                    <a:pt x="48959" y="10076"/>
                    <a:pt x="48920" y="10116"/>
                  </a:cubicBezTo>
                  <a:cubicBezTo>
                    <a:pt x="48166" y="11308"/>
                    <a:pt x="47497" y="12626"/>
                    <a:pt x="46827" y="13903"/>
                  </a:cubicBezTo>
                  <a:cubicBezTo>
                    <a:pt x="46471" y="14614"/>
                    <a:pt x="46074" y="15367"/>
                    <a:pt x="45676" y="16079"/>
                  </a:cubicBezTo>
                  <a:cubicBezTo>
                    <a:pt x="44630" y="17983"/>
                    <a:pt x="43542" y="19908"/>
                    <a:pt x="42601" y="21540"/>
                  </a:cubicBezTo>
                  <a:lnTo>
                    <a:pt x="42287" y="22084"/>
                  </a:lnTo>
                  <a:lnTo>
                    <a:pt x="42391" y="22105"/>
                  </a:lnTo>
                  <a:cubicBezTo>
                    <a:pt x="42404" y="22118"/>
                    <a:pt x="42417" y="22123"/>
                    <a:pt x="42429" y="22123"/>
                  </a:cubicBezTo>
                  <a:cubicBezTo>
                    <a:pt x="42455" y="22123"/>
                    <a:pt x="42475" y="22098"/>
                    <a:pt x="42475" y="22084"/>
                  </a:cubicBezTo>
                  <a:cubicBezTo>
                    <a:pt x="42789" y="21561"/>
                    <a:pt x="43124" y="21017"/>
                    <a:pt x="43438" y="20494"/>
                  </a:cubicBezTo>
                  <a:cubicBezTo>
                    <a:pt x="45363" y="17292"/>
                    <a:pt x="47350" y="14007"/>
                    <a:pt x="48857" y="10639"/>
                  </a:cubicBezTo>
                  <a:lnTo>
                    <a:pt x="48961" y="10388"/>
                  </a:lnTo>
                  <a:lnTo>
                    <a:pt x="49108" y="10597"/>
                  </a:lnTo>
                  <a:cubicBezTo>
                    <a:pt x="50845" y="12752"/>
                    <a:pt x="52853" y="14635"/>
                    <a:pt x="54611" y="16204"/>
                  </a:cubicBezTo>
                  <a:cubicBezTo>
                    <a:pt x="54632" y="16225"/>
                    <a:pt x="54647" y="16230"/>
                    <a:pt x="54663" y="16230"/>
                  </a:cubicBezTo>
                  <a:cubicBezTo>
                    <a:pt x="54679" y="16230"/>
                    <a:pt x="54694" y="16225"/>
                    <a:pt x="54715" y="16225"/>
                  </a:cubicBezTo>
                  <a:lnTo>
                    <a:pt x="54862" y="16016"/>
                  </a:lnTo>
                  <a:lnTo>
                    <a:pt x="54925" y="15472"/>
                  </a:lnTo>
                  <a:cubicBezTo>
                    <a:pt x="55050" y="14154"/>
                    <a:pt x="55071" y="12961"/>
                    <a:pt x="54987" y="11789"/>
                  </a:cubicBezTo>
                  <a:lnTo>
                    <a:pt x="54987" y="11706"/>
                  </a:lnTo>
                  <a:lnTo>
                    <a:pt x="55029" y="11643"/>
                  </a:lnTo>
                  <a:cubicBezTo>
                    <a:pt x="55552" y="10952"/>
                    <a:pt x="56117" y="10136"/>
                    <a:pt x="56515" y="9258"/>
                  </a:cubicBezTo>
                  <a:lnTo>
                    <a:pt x="56808" y="8609"/>
                  </a:lnTo>
                  <a:lnTo>
                    <a:pt x="56808" y="8588"/>
                  </a:lnTo>
                  <a:cubicBezTo>
                    <a:pt x="56724" y="8274"/>
                    <a:pt x="56452" y="8065"/>
                    <a:pt x="56180" y="7856"/>
                  </a:cubicBezTo>
                  <a:cubicBezTo>
                    <a:pt x="56096" y="7772"/>
                    <a:pt x="55992" y="7688"/>
                    <a:pt x="55908" y="7626"/>
                  </a:cubicBezTo>
                  <a:cubicBezTo>
                    <a:pt x="55029" y="6810"/>
                    <a:pt x="54109" y="5973"/>
                    <a:pt x="53209" y="5115"/>
                  </a:cubicBezTo>
                  <a:cubicBezTo>
                    <a:pt x="51577" y="3545"/>
                    <a:pt x="49945" y="1872"/>
                    <a:pt x="48250" y="30"/>
                  </a:cubicBezTo>
                  <a:cubicBezTo>
                    <a:pt x="48235" y="16"/>
                    <a:pt x="48199" y="1"/>
                    <a:pt x="481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3" name="Google Shape;633;p31"/>
          <p:cNvSpPr/>
          <p:nvPr/>
        </p:nvSpPr>
        <p:spPr>
          <a:xfrm>
            <a:off x="1521930" y="6384067"/>
            <a:ext cx="9719151" cy="45240"/>
          </a:xfrm>
          <a:custGeom>
            <a:avLst/>
            <a:gdLst/>
            <a:ahLst/>
            <a:cxnLst/>
            <a:rect l="l" t="t" r="r" b="b"/>
            <a:pathLst>
              <a:path w="185965" h="3680" extrusionOk="0">
                <a:moveTo>
                  <a:pt x="185965" y="621"/>
                </a:moveTo>
                <a:cubicBezTo>
                  <a:pt x="171888" y="5309"/>
                  <a:pt x="156218" y="-1232"/>
                  <a:pt x="141454" y="244"/>
                </a:cubicBezTo>
                <a:cubicBezTo>
                  <a:pt x="94526" y="4934"/>
                  <a:pt x="47162" y="3262"/>
                  <a:pt x="0" y="3262"/>
                </a:cubicBezTo>
              </a:path>
            </a:pathLst>
          </a:custGeom>
          <a:noFill/>
          <a:ln w="9525" cap="flat" cmpd="sng">
            <a:solidFill>
              <a:schemeClr val="dk2"/>
            </a:solidFill>
            <a:prstDash val="solid"/>
            <a:round/>
            <a:headEnd type="none" w="med" len="med"/>
            <a:tailEnd type="none" w="med" len="med"/>
          </a:ln>
        </p:spPr>
      </p:sp>
      <p:grpSp>
        <p:nvGrpSpPr>
          <p:cNvPr id="634" name="Google Shape;634;p31"/>
          <p:cNvGrpSpPr/>
          <p:nvPr/>
        </p:nvGrpSpPr>
        <p:grpSpPr>
          <a:xfrm rot="-5400000" flipH="1">
            <a:off x="-345207" y="1477292"/>
            <a:ext cx="524801" cy="1511627"/>
            <a:chOff x="3217925" y="402700"/>
            <a:chExt cx="326450" cy="940300"/>
          </a:xfrm>
        </p:grpSpPr>
        <p:sp>
          <p:nvSpPr>
            <p:cNvPr id="635" name="Google Shape;635;p31"/>
            <p:cNvSpPr/>
            <p:nvPr/>
          </p:nvSpPr>
          <p:spPr>
            <a:xfrm>
              <a:off x="3217925" y="402700"/>
              <a:ext cx="269425" cy="925950"/>
            </a:xfrm>
            <a:custGeom>
              <a:avLst/>
              <a:gdLst/>
              <a:ahLst/>
              <a:cxnLst/>
              <a:rect l="l" t="t" r="r" b="b"/>
              <a:pathLst>
                <a:path w="10777" h="37038" extrusionOk="0">
                  <a:moveTo>
                    <a:pt x="6027" y="8507"/>
                  </a:moveTo>
                  <a:lnTo>
                    <a:pt x="6027" y="8507"/>
                  </a:lnTo>
                  <a:cubicBezTo>
                    <a:pt x="6655" y="8821"/>
                    <a:pt x="7324" y="9093"/>
                    <a:pt x="7847" y="9511"/>
                  </a:cubicBezTo>
                  <a:cubicBezTo>
                    <a:pt x="7345" y="9218"/>
                    <a:pt x="6801" y="8988"/>
                    <a:pt x="6341" y="8737"/>
                  </a:cubicBezTo>
                  <a:lnTo>
                    <a:pt x="6027" y="8507"/>
                  </a:lnTo>
                  <a:close/>
                  <a:moveTo>
                    <a:pt x="7847" y="24953"/>
                  </a:moveTo>
                  <a:lnTo>
                    <a:pt x="7847" y="24953"/>
                  </a:lnTo>
                  <a:cubicBezTo>
                    <a:pt x="7973" y="25099"/>
                    <a:pt x="8119" y="25225"/>
                    <a:pt x="8224" y="25371"/>
                  </a:cubicBezTo>
                  <a:cubicBezTo>
                    <a:pt x="8182" y="25350"/>
                    <a:pt x="8161" y="25329"/>
                    <a:pt x="8119" y="25308"/>
                  </a:cubicBezTo>
                  <a:cubicBezTo>
                    <a:pt x="8057" y="25267"/>
                    <a:pt x="8036" y="25246"/>
                    <a:pt x="7973" y="25225"/>
                  </a:cubicBezTo>
                  <a:cubicBezTo>
                    <a:pt x="7931" y="25141"/>
                    <a:pt x="7910" y="25036"/>
                    <a:pt x="7847" y="24953"/>
                  </a:cubicBezTo>
                  <a:close/>
                  <a:moveTo>
                    <a:pt x="3684" y="32945"/>
                  </a:moveTo>
                  <a:lnTo>
                    <a:pt x="3684" y="32945"/>
                  </a:lnTo>
                  <a:cubicBezTo>
                    <a:pt x="3663" y="33092"/>
                    <a:pt x="3642" y="33217"/>
                    <a:pt x="3621" y="33385"/>
                  </a:cubicBezTo>
                  <a:lnTo>
                    <a:pt x="3579" y="33385"/>
                  </a:lnTo>
                  <a:lnTo>
                    <a:pt x="3579" y="33343"/>
                  </a:lnTo>
                  <a:cubicBezTo>
                    <a:pt x="3621" y="33217"/>
                    <a:pt x="3642" y="33071"/>
                    <a:pt x="3684" y="32945"/>
                  </a:cubicBezTo>
                  <a:close/>
                  <a:moveTo>
                    <a:pt x="4397" y="0"/>
                  </a:moveTo>
                  <a:cubicBezTo>
                    <a:pt x="4320" y="0"/>
                    <a:pt x="4242" y="11"/>
                    <a:pt x="4165" y="33"/>
                  </a:cubicBezTo>
                  <a:cubicBezTo>
                    <a:pt x="1382" y="849"/>
                    <a:pt x="1" y="4448"/>
                    <a:pt x="1466" y="6937"/>
                  </a:cubicBezTo>
                  <a:cubicBezTo>
                    <a:pt x="2177" y="8172"/>
                    <a:pt x="3474" y="8862"/>
                    <a:pt x="4625" y="9637"/>
                  </a:cubicBezTo>
                  <a:cubicBezTo>
                    <a:pt x="5713" y="10327"/>
                    <a:pt x="6989" y="11290"/>
                    <a:pt x="6383" y="12733"/>
                  </a:cubicBezTo>
                  <a:cubicBezTo>
                    <a:pt x="5734" y="14365"/>
                    <a:pt x="3956" y="15223"/>
                    <a:pt x="2930" y="16562"/>
                  </a:cubicBezTo>
                  <a:cubicBezTo>
                    <a:pt x="1759" y="18090"/>
                    <a:pt x="1549" y="20098"/>
                    <a:pt x="2533" y="21772"/>
                  </a:cubicBezTo>
                  <a:cubicBezTo>
                    <a:pt x="3453" y="23279"/>
                    <a:pt x="5127" y="24011"/>
                    <a:pt x="6173" y="25392"/>
                  </a:cubicBezTo>
                  <a:cubicBezTo>
                    <a:pt x="7199" y="26731"/>
                    <a:pt x="6717" y="27861"/>
                    <a:pt x="5567" y="28886"/>
                  </a:cubicBezTo>
                  <a:cubicBezTo>
                    <a:pt x="4520" y="29765"/>
                    <a:pt x="3307" y="30476"/>
                    <a:pt x="2533" y="31669"/>
                  </a:cubicBezTo>
                  <a:cubicBezTo>
                    <a:pt x="2156" y="32339"/>
                    <a:pt x="1968" y="33113"/>
                    <a:pt x="2052" y="33908"/>
                  </a:cubicBezTo>
                  <a:cubicBezTo>
                    <a:pt x="2198" y="35059"/>
                    <a:pt x="2888" y="35833"/>
                    <a:pt x="3579" y="36670"/>
                  </a:cubicBezTo>
                  <a:cubicBezTo>
                    <a:pt x="3642" y="36733"/>
                    <a:pt x="3663" y="36754"/>
                    <a:pt x="3725" y="36775"/>
                  </a:cubicBezTo>
                  <a:cubicBezTo>
                    <a:pt x="3844" y="36937"/>
                    <a:pt x="4025" y="37037"/>
                    <a:pt x="4240" y="37037"/>
                  </a:cubicBezTo>
                  <a:cubicBezTo>
                    <a:pt x="4328" y="37037"/>
                    <a:pt x="4423" y="37020"/>
                    <a:pt x="4520" y="36984"/>
                  </a:cubicBezTo>
                  <a:cubicBezTo>
                    <a:pt x="5316" y="36691"/>
                    <a:pt x="5964" y="36230"/>
                    <a:pt x="6550" y="35624"/>
                  </a:cubicBezTo>
                  <a:cubicBezTo>
                    <a:pt x="6864" y="35289"/>
                    <a:pt x="6655" y="34808"/>
                    <a:pt x="6299" y="34682"/>
                  </a:cubicBezTo>
                  <a:cubicBezTo>
                    <a:pt x="5818" y="33343"/>
                    <a:pt x="7282" y="31857"/>
                    <a:pt x="8140" y="31021"/>
                  </a:cubicBezTo>
                  <a:cubicBezTo>
                    <a:pt x="9186" y="30037"/>
                    <a:pt x="10316" y="28928"/>
                    <a:pt x="10484" y="27422"/>
                  </a:cubicBezTo>
                  <a:cubicBezTo>
                    <a:pt x="10693" y="25790"/>
                    <a:pt x="9793" y="24430"/>
                    <a:pt x="8642" y="23383"/>
                  </a:cubicBezTo>
                  <a:cubicBezTo>
                    <a:pt x="7513" y="22358"/>
                    <a:pt x="6027" y="21626"/>
                    <a:pt x="5211" y="20308"/>
                  </a:cubicBezTo>
                  <a:cubicBezTo>
                    <a:pt x="3788" y="18006"/>
                    <a:pt x="6822" y="16500"/>
                    <a:pt x="8266" y="15307"/>
                  </a:cubicBezTo>
                  <a:cubicBezTo>
                    <a:pt x="9166" y="14575"/>
                    <a:pt x="9961" y="13717"/>
                    <a:pt x="10337" y="12587"/>
                  </a:cubicBezTo>
                  <a:cubicBezTo>
                    <a:pt x="10777" y="11122"/>
                    <a:pt x="10316" y="9469"/>
                    <a:pt x="9186" y="8423"/>
                  </a:cubicBezTo>
                  <a:cubicBezTo>
                    <a:pt x="8015" y="7356"/>
                    <a:pt x="6173" y="7147"/>
                    <a:pt x="5127" y="5933"/>
                  </a:cubicBezTo>
                  <a:cubicBezTo>
                    <a:pt x="4248" y="4950"/>
                    <a:pt x="4374" y="3150"/>
                    <a:pt x="5420" y="2313"/>
                  </a:cubicBezTo>
                  <a:cubicBezTo>
                    <a:pt x="6027" y="1832"/>
                    <a:pt x="5734" y="974"/>
                    <a:pt x="5211" y="744"/>
                  </a:cubicBezTo>
                  <a:cubicBezTo>
                    <a:pt x="5190" y="681"/>
                    <a:pt x="5148" y="639"/>
                    <a:pt x="5148" y="577"/>
                  </a:cubicBezTo>
                  <a:cubicBezTo>
                    <a:pt x="5096" y="231"/>
                    <a:pt x="4760" y="0"/>
                    <a:pt x="4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226300" y="403625"/>
              <a:ext cx="318075" cy="939375"/>
            </a:xfrm>
            <a:custGeom>
              <a:avLst/>
              <a:gdLst/>
              <a:ahLst/>
              <a:cxnLst/>
              <a:rect l="l" t="t" r="r" b="b"/>
              <a:pathLst>
                <a:path w="12723" h="37575" extrusionOk="0">
                  <a:moveTo>
                    <a:pt x="4709" y="268"/>
                  </a:moveTo>
                  <a:lnTo>
                    <a:pt x="4813" y="309"/>
                  </a:lnTo>
                  <a:cubicBezTo>
                    <a:pt x="5294" y="540"/>
                    <a:pt x="5734" y="728"/>
                    <a:pt x="6152" y="833"/>
                  </a:cubicBezTo>
                  <a:lnTo>
                    <a:pt x="6173" y="833"/>
                  </a:lnTo>
                  <a:lnTo>
                    <a:pt x="6173" y="854"/>
                  </a:lnTo>
                  <a:lnTo>
                    <a:pt x="6173" y="895"/>
                  </a:lnTo>
                  <a:cubicBezTo>
                    <a:pt x="6278" y="1628"/>
                    <a:pt x="6403" y="2423"/>
                    <a:pt x="6571" y="3218"/>
                  </a:cubicBezTo>
                  <a:lnTo>
                    <a:pt x="6592" y="3302"/>
                  </a:lnTo>
                  <a:lnTo>
                    <a:pt x="6592" y="3302"/>
                  </a:lnTo>
                  <a:lnTo>
                    <a:pt x="6529" y="3239"/>
                  </a:lnTo>
                  <a:cubicBezTo>
                    <a:pt x="6173" y="3009"/>
                    <a:pt x="5797" y="2778"/>
                    <a:pt x="5420" y="2527"/>
                  </a:cubicBezTo>
                  <a:lnTo>
                    <a:pt x="5399" y="2527"/>
                  </a:lnTo>
                  <a:lnTo>
                    <a:pt x="5399" y="2506"/>
                  </a:lnTo>
                  <a:cubicBezTo>
                    <a:pt x="5336" y="2109"/>
                    <a:pt x="5232" y="1690"/>
                    <a:pt x="5106" y="1251"/>
                  </a:cubicBezTo>
                  <a:cubicBezTo>
                    <a:pt x="5085" y="1209"/>
                    <a:pt x="5085" y="1167"/>
                    <a:pt x="5043" y="1126"/>
                  </a:cubicBezTo>
                  <a:cubicBezTo>
                    <a:pt x="4981" y="854"/>
                    <a:pt x="4897" y="602"/>
                    <a:pt x="4771" y="372"/>
                  </a:cubicBezTo>
                  <a:lnTo>
                    <a:pt x="4709" y="268"/>
                  </a:lnTo>
                  <a:close/>
                  <a:moveTo>
                    <a:pt x="5294" y="2799"/>
                  </a:moveTo>
                  <a:cubicBezTo>
                    <a:pt x="5734" y="3092"/>
                    <a:pt x="6173" y="3343"/>
                    <a:pt x="6634" y="3615"/>
                  </a:cubicBezTo>
                  <a:lnTo>
                    <a:pt x="6654" y="3636"/>
                  </a:lnTo>
                  <a:lnTo>
                    <a:pt x="6634" y="3657"/>
                  </a:lnTo>
                  <a:cubicBezTo>
                    <a:pt x="6424" y="3887"/>
                    <a:pt x="6320" y="4201"/>
                    <a:pt x="6362" y="4515"/>
                  </a:cubicBezTo>
                  <a:cubicBezTo>
                    <a:pt x="6424" y="4975"/>
                    <a:pt x="6738" y="5415"/>
                    <a:pt x="7157" y="5666"/>
                  </a:cubicBezTo>
                  <a:cubicBezTo>
                    <a:pt x="7491" y="5875"/>
                    <a:pt x="7889" y="5980"/>
                    <a:pt x="8245" y="6126"/>
                  </a:cubicBezTo>
                  <a:cubicBezTo>
                    <a:pt x="8517" y="6189"/>
                    <a:pt x="8768" y="6273"/>
                    <a:pt x="8998" y="6377"/>
                  </a:cubicBezTo>
                  <a:cubicBezTo>
                    <a:pt x="9709" y="6670"/>
                    <a:pt x="10316" y="7172"/>
                    <a:pt x="10776" y="7821"/>
                  </a:cubicBezTo>
                  <a:cubicBezTo>
                    <a:pt x="11718" y="9056"/>
                    <a:pt x="12032" y="10562"/>
                    <a:pt x="11760" y="12152"/>
                  </a:cubicBezTo>
                  <a:cubicBezTo>
                    <a:pt x="11488" y="13596"/>
                    <a:pt x="10714" y="15019"/>
                    <a:pt x="9584" y="16128"/>
                  </a:cubicBezTo>
                  <a:cubicBezTo>
                    <a:pt x="9249" y="16483"/>
                    <a:pt x="8831" y="16797"/>
                    <a:pt x="8433" y="17069"/>
                  </a:cubicBezTo>
                  <a:cubicBezTo>
                    <a:pt x="7826" y="17530"/>
                    <a:pt x="7198" y="17990"/>
                    <a:pt x="6780" y="18597"/>
                  </a:cubicBezTo>
                  <a:cubicBezTo>
                    <a:pt x="6173" y="19476"/>
                    <a:pt x="6362" y="20564"/>
                    <a:pt x="7261" y="21338"/>
                  </a:cubicBezTo>
                  <a:cubicBezTo>
                    <a:pt x="7638" y="21652"/>
                    <a:pt x="8098" y="21882"/>
                    <a:pt x="8538" y="22133"/>
                  </a:cubicBezTo>
                  <a:cubicBezTo>
                    <a:pt x="8726" y="22196"/>
                    <a:pt x="8893" y="22300"/>
                    <a:pt x="9061" y="22384"/>
                  </a:cubicBezTo>
                  <a:cubicBezTo>
                    <a:pt x="9814" y="22802"/>
                    <a:pt x="10463" y="23346"/>
                    <a:pt x="10965" y="24037"/>
                  </a:cubicBezTo>
                  <a:cubicBezTo>
                    <a:pt x="11927" y="25313"/>
                    <a:pt x="12325" y="26903"/>
                    <a:pt x="12095" y="28431"/>
                  </a:cubicBezTo>
                  <a:cubicBezTo>
                    <a:pt x="11969" y="29289"/>
                    <a:pt x="11613" y="30126"/>
                    <a:pt x="11132" y="30879"/>
                  </a:cubicBezTo>
                  <a:cubicBezTo>
                    <a:pt x="10672" y="31569"/>
                    <a:pt x="10086" y="32009"/>
                    <a:pt x="9479" y="32511"/>
                  </a:cubicBezTo>
                  <a:cubicBezTo>
                    <a:pt x="9312" y="32616"/>
                    <a:pt x="9186" y="32741"/>
                    <a:pt x="9040" y="32846"/>
                  </a:cubicBezTo>
                  <a:cubicBezTo>
                    <a:pt x="8579" y="33118"/>
                    <a:pt x="8035" y="33787"/>
                    <a:pt x="8015" y="34478"/>
                  </a:cubicBezTo>
                  <a:cubicBezTo>
                    <a:pt x="7994" y="34833"/>
                    <a:pt x="8119" y="35147"/>
                    <a:pt x="8370" y="35419"/>
                  </a:cubicBezTo>
                  <a:lnTo>
                    <a:pt x="8433" y="35461"/>
                  </a:lnTo>
                  <a:lnTo>
                    <a:pt x="8349" y="35461"/>
                  </a:lnTo>
                  <a:cubicBezTo>
                    <a:pt x="7889" y="35440"/>
                    <a:pt x="7408" y="35377"/>
                    <a:pt x="6968" y="35336"/>
                  </a:cubicBezTo>
                  <a:cubicBezTo>
                    <a:pt x="6759" y="35315"/>
                    <a:pt x="6529" y="35273"/>
                    <a:pt x="6278" y="35252"/>
                  </a:cubicBezTo>
                  <a:cubicBezTo>
                    <a:pt x="5608" y="34729"/>
                    <a:pt x="5378" y="33850"/>
                    <a:pt x="5692" y="33118"/>
                  </a:cubicBezTo>
                  <a:cubicBezTo>
                    <a:pt x="5922" y="32595"/>
                    <a:pt x="6445" y="32281"/>
                    <a:pt x="6906" y="31967"/>
                  </a:cubicBezTo>
                  <a:cubicBezTo>
                    <a:pt x="7073" y="31862"/>
                    <a:pt x="7198" y="31779"/>
                    <a:pt x="7324" y="31695"/>
                  </a:cubicBezTo>
                  <a:cubicBezTo>
                    <a:pt x="8307" y="31025"/>
                    <a:pt x="9040" y="30105"/>
                    <a:pt x="9479" y="29059"/>
                  </a:cubicBezTo>
                  <a:cubicBezTo>
                    <a:pt x="9772" y="28368"/>
                    <a:pt x="10191" y="27071"/>
                    <a:pt x="9835" y="25753"/>
                  </a:cubicBezTo>
                  <a:cubicBezTo>
                    <a:pt x="9563" y="24685"/>
                    <a:pt x="8663" y="23974"/>
                    <a:pt x="7805" y="23325"/>
                  </a:cubicBezTo>
                  <a:cubicBezTo>
                    <a:pt x="7638" y="23200"/>
                    <a:pt x="7471" y="23074"/>
                    <a:pt x="7303" y="22928"/>
                  </a:cubicBezTo>
                  <a:cubicBezTo>
                    <a:pt x="7178" y="22823"/>
                    <a:pt x="7010" y="22698"/>
                    <a:pt x="6864" y="22572"/>
                  </a:cubicBezTo>
                  <a:cubicBezTo>
                    <a:pt x="5734" y="21714"/>
                    <a:pt x="4353" y="20605"/>
                    <a:pt x="4750" y="19057"/>
                  </a:cubicBezTo>
                  <a:cubicBezTo>
                    <a:pt x="5022" y="17906"/>
                    <a:pt x="5964" y="17216"/>
                    <a:pt x="6885" y="16525"/>
                  </a:cubicBezTo>
                  <a:cubicBezTo>
                    <a:pt x="7198" y="16295"/>
                    <a:pt x="7512" y="16065"/>
                    <a:pt x="7805" y="15814"/>
                  </a:cubicBezTo>
                  <a:cubicBezTo>
                    <a:pt x="9709" y="14140"/>
                    <a:pt x="10358" y="11525"/>
                    <a:pt x="9395" y="9474"/>
                  </a:cubicBezTo>
                  <a:cubicBezTo>
                    <a:pt x="8768" y="8135"/>
                    <a:pt x="7680" y="7507"/>
                    <a:pt x="6382" y="6880"/>
                  </a:cubicBezTo>
                  <a:cubicBezTo>
                    <a:pt x="5546" y="6461"/>
                    <a:pt x="4771" y="6022"/>
                    <a:pt x="4290" y="5289"/>
                  </a:cubicBezTo>
                  <a:cubicBezTo>
                    <a:pt x="3955" y="4766"/>
                    <a:pt x="3913" y="3992"/>
                    <a:pt x="4165" y="3469"/>
                  </a:cubicBezTo>
                  <a:cubicBezTo>
                    <a:pt x="4290" y="3197"/>
                    <a:pt x="4583" y="2841"/>
                    <a:pt x="5190" y="2799"/>
                  </a:cubicBezTo>
                  <a:close/>
                  <a:moveTo>
                    <a:pt x="6173" y="35482"/>
                  </a:moveTo>
                  <a:cubicBezTo>
                    <a:pt x="6822" y="35670"/>
                    <a:pt x="7596" y="35691"/>
                    <a:pt x="8161" y="35733"/>
                  </a:cubicBezTo>
                  <a:lnTo>
                    <a:pt x="8245" y="35733"/>
                  </a:lnTo>
                  <a:lnTo>
                    <a:pt x="8224" y="35754"/>
                  </a:lnTo>
                  <a:cubicBezTo>
                    <a:pt x="7617" y="36361"/>
                    <a:pt x="6947" y="36905"/>
                    <a:pt x="6131" y="37428"/>
                  </a:cubicBezTo>
                  <a:lnTo>
                    <a:pt x="6069" y="37428"/>
                  </a:lnTo>
                  <a:cubicBezTo>
                    <a:pt x="5818" y="37323"/>
                    <a:pt x="5546" y="37261"/>
                    <a:pt x="5253" y="37240"/>
                  </a:cubicBezTo>
                  <a:cubicBezTo>
                    <a:pt x="5190" y="37240"/>
                    <a:pt x="5106" y="37219"/>
                    <a:pt x="5022" y="37198"/>
                  </a:cubicBezTo>
                  <a:lnTo>
                    <a:pt x="4960" y="37198"/>
                  </a:lnTo>
                  <a:cubicBezTo>
                    <a:pt x="4709" y="37135"/>
                    <a:pt x="4499" y="37114"/>
                    <a:pt x="4269" y="37093"/>
                  </a:cubicBezTo>
                  <a:lnTo>
                    <a:pt x="4165" y="37093"/>
                  </a:lnTo>
                  <a:lnTo>
                    <a:pt x="4248" y="37030"/>
                  </a:lnTo>
                  <a:cubicBezTo>
                    <a:pt x="4458" y="36905"/>
                    <a:pt x="4667" y="36738"/>
                    <a:pt x="4876" y="36591"/>
                  </a:cubicBezTo>
                  <a:cubicBezTo>
                    <a:pt x="4939" y="36528"/>
                    <a:pt x="5002" y="36486"/>
                    <a:pt x="5085" y="36424"/>
                  </a:cubicBezTo>
                  <a:cubicBezTo>
                    <a:pt x="5127" y="36382"/>
                    <a:pt x="5211" y="36361"/>
                    <a:pt x="5253" y="36298"/>
                  </a:cubicBezTo>
                  <a:cubicBezTo>
                    <a:pt x="5566" y="36068"/>
                    <a:pt x="5880" y="35796"/>
                    <a:pt x="6131" y="35524"/>
                  </a:cubicBezTo>
                  <a:lnTo>
                    <a:pt x="6152" y="35482"/>
                  </a:lnTo>
                  <a:close/>
                  <a:moveTo>
                    <a:pt x="4777" y="1"/>
                  </a:moveTo>
                  <a:cubicBezTo>
                    <a:pt x="4761" y="1"/>
                    <a:pt x="4740" y="6"/>
                    <a:pt x="4709" y="17"/>
                  </a:cubicBezTo>
                  <a:lnTo>
                    <a:pt x="4646" y="100"/>
                  </a:lnTo>
                  <a:lnTo>
                    <a:pt x="4646" y="121"/>
                  </a:lnTo>
                  <a:lnTo>
                    <a:pt x="4604" y="100"/>
                  </a:lnTo>
                  <a:lnTo>
                    <a:pt x="4541" y="100"/>
                  </a:lnTo>
                  <a:cubicBezTo>
                    <a:pt x="4499" y="121"/>
                    <a:pt x="4478" y="142"/>
                    <a:pt x="4499" y="184"/>
                  </a:cubicBezTo>
                  <a:cubicBezTo>
                    <a:pt x="4541" y="435"/>
                    <a:pt x="4646" y="665"/>
                    <a:pt x="4709" y="916"/>
                  </a:cubicBezTo>
                  <a:cubicBezTo>
                    <a:pt x="4771" y="1021"/>
                    <a:pt x="4813" y="1146"/>
                    <a:pt x="4855" y="1272"/>
                  </a:cubicBezTo>
                  <a:cubicBezTo>
                    <a:pt x="4960" y="1586"/>
                    <a:pt x="5022" y="1900"/>
                    <a:pt x="5127" y="2193"/>
                  </a:cubicBezTo>
                  <a:lnTo>
                    <a:pt x="5190" y="2402"/>
                  </a:lnTo>
                  <a:lnTo>
                    <a:pt x="5169" y="2402"/>
                  </a:lnTo>
                  <a:cubicBezTo>
                    <a:pt x="4750" y="2444"/>
                    <a:pt x="4374" y="2653"/>
                    <a:pt x="4123" y="3009"/>
                  </a:cubicBezTo>
                  <a:cubicBezTo>
                    <a:pt x="3809" y="3385"/>
                    <a:pt x="3662" y="3887"/>
                    <a:pt x="3746" y="4390"/>
                  </a:cubicBezTo>
                  <a:cubicBezTo>
                    <a:pt x="3913" y="5645"/>
                    <a:pt x="5169" y="6419"/>
                    <a:pt x="6069" y="6900"/>
                  </a:cubicBezTo>
                  <a:cubicBezTo>
                    <a:pt x="7722" y="7737"/>
                    <a:pt x="8998" y="8512"/>
                    <a:pt x="9458" y="10269"/>
                  </a:cubicBezTo>
                  <a:cubicBezTo>
                    <a:pt x="9877" y="11901"/>
                    <a:pt x="9354" y="13680"/>
                    <a:pt x="8098" y="15040"/>
                  </a:cubicBezTo>
                  <a:cubicBezTo>
                    <a:pt x="7680" y="15479"/>
                    <a:pt x="7198" y="15835"/>
                    <a:pt x="6696" y="16211"/>
                  </a:cubicBezTo>
                  <a:cubicBezTo>
                    <a:pt x="6048" y="16714"/>
                    <a:pt x="5336" y="17237"/>
                    <a:pt x="4876" y="17969"/>
                  </a:cubicBezTo>
                  <a:cubicBezTo>
                    <a:pt x="4185" y="19036"/>
                    <a:pt x="4248" y="20208"/>
                    <a:pt x="5064" y="21212"/>
                  </a:cubicBezTo>
                  <a:cubicBezTo>
                    <a:pt x="5650" y="21945"/>
                    <a:pt x="6445" y="22530"/>
                    <a:pt x="7198" y="23116"/>
                  </a:cubicBezTo>
                  <a:cubicBezTo>
                    <a:pt x="7701" y="23514"/>
                    <a:pt x="8224" y="23890"/>
                    <a:pt x="8684" y="24351"/>
                  </a:cubicBezTo>
                  <a:cubicBezTo>
                    <a:pt x="10107" y="25669"/>
                    <a:pt x="9793" y="27719"/>
                    <a:pt x="9061" y="29205"/>
                  </a:cubicBezTo>
                  <a:cubicBezTo>
                    <a:pt x="8663" y="30021"/>
                    <a:pt x="8056" y="30732"/>
                    <a:pt x="7366" y="31256"/>
                  </a:cubicBezTo>
                  <a:cubicBezTo>
                    <a:pt x="7178" y="31381"/>
                    <a:pt x="6968" y="31507"/>
                    <a:pt x="6759" y="31632"/>
                  </a:cubicBezTo>
                  <a:cubicBezTo>
                    <a:pt x="6362" y="31904"/>
                    <a:pt x="5943" y="32155"/>
                    <a:pt x="5650" y="32532"/>
                  </a:cubicBezTo>
                  <a:cubicBezTo>
                    <a:pt x="5022" y="33348"/>
                    <a:pt x="5190" y="34499"/>
                    <a:pt x="5964" y="35168"/>
                  </a:cubicBezTo>
                  <a:lnTo>
                    <a:pt x="6006" y="35189"/>
                  </a:lnTo>
                  <a:lnTo>
                    <a:pt x="6006" y="35231"/>
                  </a:lnTo>
                  <a:lnTo>
                    <a:pt x="6006" y="35273"/>
                  </a:lnTo>
                  <a:lnTo>
                    <a:pt x="6006" y="35315"/>
                  </a:lnTo>
                  <a:lnTo>
                    <a:pt x="5964" y="35315"/>
                  </a:lnTo>
                  <a:cubicBezTo>
                    <a:pt x="5734" y="35461"/>
                    <a:pt x="5525" y="35649"/>
                    <a:pt x="5315" y="35859"/>
                  </a:cubicBezTo>
                  <a:cubicBezTo>
                    <a:pt x="5190" y="35984"/>
                    <a:pt x="5064" y="36089"/>
                    <a:pt x="4918" y="36193"/>
                  </a:cubicBezTo>
                  <a:cubicBezTo>
                    <a:pt x="4813" y="36277"/>
                    <a:pt x="4709" y="36382"/>
                    <a:pt x="4583" y="36465"/>
                  </a:cubicBezTo>
                  <a:cubicBezTo>
                    <a:pt x="4395" y="36591"/>
                    <a:pt x="4185" y="36738"/>
                    <a:pt x="4039" y="36926"/>
                  </a:cubicBezTo>
                  <a:lnTo>
                    <a:pt x="4018" y="36947"/>
                  </a:lnTo>
                  <a:lnTo>
                    <a:pt x="3976" y="36926"/>
                  </a:lnTo>
                  <a:cubicBezTo>
                    <a:pt x="2302" y="35796"/>
                    <a:pt x="1737" y="33766"/>
                    <a:pt x="2595" y="32092"/>
                  </a:cubicBezTo>
                  <a:cubicBezTo>
                    <a:pt x="3077" y="31193"/>
                    <a:pt x="3872" y="30670"/>
                    <a:pt x="4667" y="30147"/>
                  </a:cubicBezTo>
                  <a:cubicBezTo>
                    <a:pt x="5106" y="29833"/>
                    <a:pt x="5608" y="29561"/>
                    <a:pt x="6006" y="29163"/>
                  </a:cubicBezTo>
                  <a:cubicBezTo>
                    <a:pt x="6989" y="28222"/>
                    <a:pt x="7303" y="26862"/>
                    <a:pt x="6801" y="25711"/>
                  </a:cubicBezTo>
                  <a:cubicBezTo>
                    <a:pt x="6424" y="24769"/>
                    <a:pt x="5587" y="24121"/>
                    <a:pt x="4792" y="23493"/>
                  </a:cubicBezTo>
                  <a:cubicBezTo>
                    <a:pt x="4437" y="23200"/>
                    <a:pt x="4060" y="22907"/>
                    <a:pt x="3746" y="22614"/>
                  </a:cubicBezTo>
                  <a:cubicBezTo>
                    <a:pt x="2449" y="21338"/>
                    <a:pt x="1298" y="19245"/>
                    <a:pt x="2470" y="17467"/>
                  </a:cubicBezTo>
                  <a:cubicBezTo>
                    <a:pt x="2972" y="16735"/>
                    <a:pt x="3725" y="16274"/>
                    <a:pt x="4458" y="15814"/>
                  </a:cubicBezTo>
                  <a:cubicBezTo>
                    <a:pt x="4876" y="15563"/>
                    <a:pt x="5315" y="15291"/>
                    <a:pt x="5692" y="14977"/>
                  </a:cubicBezTo>
                  <a:cubicBezTo>
                    <a:pt x="6738" y="14119"/>
                    <a:pt x="7157" y="12926"/>
                    <a:pt x="6906" y="11608"/>
                  </a:cubicBezTo>
                  <a:cubicBezTo>
                    <a:pt x="6675" y="10374"/>
                    <a:pt x="5901" y="9265"/>
                    <a:pt x="4562" y="8281"/>
                  </a:cubicBezTo>
                  <a:cubicBezTo>
                    <a:pt x="4185" y="8030"/>
                    <a:pt x="3767" y="7800"/>
                    <a:pt x="3307" y="7549"/>
                  </a:cubicBezTo>
                  <a:cubicBezTo>
                    <a:pt x="2072" y="6900"/>
                    <a:pt x="691" y="6147"/>
                    <a:pt x="524" y="4703"/>
                  </a:cubicBezTo>
                  <a:cubicBezTo>
                    <a:pt x="398" y="3427"/>
                    <a:pt x="1089" y="2465"/>
                    <a:pt x="1654" y="1858"/>
                  </a:cubicBezTo>
                  <a:cubicBezTo>
                    <a:pt x="2386" y="1105"/>
                    <a:pt x="3349" y="540"/>
                    <a:pt x="4353" y="289"/>
                  </a:cubicBezTo>
                  <a:cubicBezTo>
                    <a:pt x="4395" y="268"/>
                    <a:pt x="4437" y="205"/>
                    <a:pt x="4437" y="163"/>
                  </a:cubicBezTo>
                  <a:cubicBezTo>
                    <a:pt x="4437" y="111"/>
                    <a:pt x="4394" y="74"/>
                    <a:pt x="4356" y="74"/>
                  </a:cubicBezTo>
                  <a:cubicBezTo>
                    <a:pt x="4347" y="74"/>
                    <a:pt x="4339" y="76"/>
                    <a:pt x="4332" y="79"/>
                  </a:cubicBezTo>
                  <a:cubicBezTo>
                    <a:pt x="2721" y="289"/>
                    <a:pt x="1026" y="1732"/>
                    <a:pt x="419" y="3343"/>
                  </a:cubicBezTo>
                  <a:cubicBezTo>
                    <a:pt x="147" y="4139"/>
                    <a:pt x="1" y="5289"/>
                    <a:pt x="984" y="6335"/>
                  </a:cubicBezTo>
                  <a:cubicBezTo>
                    <a:pt x="1570" y="6984"/>
                    <a:pt x="2386" y="7424"/>
                    <a:pt x="3139" y="7842"/>
                  </a:cubicBezTo>
                  <a:cubicBezTo>
                    <a:pt x="3830" y="8219"/>
                    <a:pt x="4499" y="8595"/>
                    <a:pt x="5085" y="9118"/>
                  </a:cubicBezTo>
                  <a:cubicBezTo>
                    <a:pt x="6027" y="9997"/>
                    <a:pt x="6654" y="11211"/>
                    <a:pt x="6675" y="12299"/>
                  </a:cubicBezTo>
                  <a:cubicBezTo>
                    <a:pt x="6696" y="13094"/>
                    <a:pt x="6424" y="13868"/>
                    <a:pt x="5859" y="14454"/>
                  </a:cubicBezTo>
                  <a:cubicBezTo>
                    <a:pt x="5399" y="14956"/>
                    <a:pt x="4792" y="15333"/>
                    <a:pt x="4227" y="15688"/>
                  </a:cubicBezTo>
                  <a:cubicBezTo>
                    <a:pt x="3600" y="16086"/>
                    <a:pt x="2909" y="16483"/>
                    <a:pt x="2449" y="17069"/>
                  </a:cubicBezTo>
                  <a:cubicBezTo>
                    <a:pt x="1612" y="18095"/>
                    <a:pt x="1465" y="19559"/>
                    <a:pt x="2093" y="20940"/>
                  </a:cubicBezTo>
                  <a:cubicBezTo>
                    <a:pt x="2658" y="22154"/>
                    <a:pt x="3600" y="22907"/>
                    <a:pt x="4562" y="23723"/>
                  </a:cubicBezTo>
                  <a:cubicBezTo>
                    <a:pt x="4876" y="23974"/>
                    <a:pt x="5190" y="24246"/>
                    <a:pt x="5483" y="24497"/>
                  </a:cubicBezTo>
                  <a:cubicBezTo>
                    <a:pt x="6424" y="25376"/>
                    <a:pt x="6843" y="26276"/>
                    <a:pt x="6696" y="27280"/>
                  </a:cubicBezTo>
                  <a:cubicBezTo>
                    <a:pt x="6550" y="28410"/>
                    <a:pt x="5713" y="29142"/>
                    <a:pt x="5002" y="29623"/>
                  </a:cubicBezTo>
                  <a:cubicBezTo>
                    <a:pt x="4897" y="29686"/>
                    <a:pt x="4813" y="29770"/>
                    <a:pt x="4709" y="29812"/>
                  </a:cubicBezTo>
                  <a:cubicBezTo>
                    <a:pt x="3411" y="30732"/>
                    <a:pt x="2156" y="31590"/>
                    <a:pt x="1947" y="33285"/>
                  </a:cubicBezTo>
                  <a:cubicBezTo>
                    <a:pt x="1737" y="34833"/>
                    <a:pt x="2512" y="36361"/>
                    <a:pt x="3872" y="37093"/>
                  </a:cubicBezTo>
                  <a:lnTo>
                    <a:pt x="3913" y="37114"/>
                  </a:lnTo>
                  <a:lnTo>
                    <a:pt x="3872" y="37156"/>
                  </a:lnTo>
                  <a:lnTo>
                    <a:pt x="3872" y="37198"/>
                  </a:lnTo>
                  <a:lnTo>
                    <a:pt x="3913" y="37198"/>
                  </a:lnTo>
                  <a:cubicBezTo>
                    <a:pt x="3955" y="37198"/>
                    <a:pt x="3976" y="37156"/>
                    <a:pt x="4039" y="37135"/>
                  </a:cubicBezTo>
                  <a:cubicBezTo>
                    <a:pt x="4332" y="37240"/>
                    <a:pt x="4646" y="37323"/>
                    <a:pt x="4960" y="37407"/>
                  </a:cubicBezTo>
                  <a:lnTo>
                    <a:pt x="4981" y="37407"/>
                  </a:lnTo>
                  <a:cubicBezTo>
                    <a:pt x="5064" y="37428"/>
                    <a:pt x="5127" y="37428"/>
                    <a:pt x="5211" y="37449"/>
                  </a:cubicBezTo>
                  <a:cubicBezTo>
                    <a:pt x="5483" y="37512"/>
                    <a:pt x="5755" y="37574"/>
                    <a:pt x="6027" y="37574"/>
                  </a:cubicBezTo>
                  <a:lnTo>
                    <a:pt x="6069" y="37574"/>
                  </a:lnTo>
                  <a:cubicBezTo>
                    <a:pt x="6989" y="37114"/>
                    <a:pt x="7805" y="36486"/>
                    <a:pt x="8579" y="35670"/>
                  </a:cubicBezTo>
                  <a:cubicBezTo>
                    <a:pt x="8621" y="35649"/>
                    <a:pt x="8621" y="35629"/>
                    <a:pt x="8621" y="35587"/>
                  </a:cubicBezTo>
                  <a:cubicBezTo>
                    <a:pt x="8621" y="35566"/>
                    <a:pt x="8579" y="35545"/>
                    <a:pt x="8559" y="35524"/>
                  </a:cubicBezTo>
                  <a:lnTo>
                    <a:pt x="8538" y="35482"/>
                  </a:lnTo>
                  <a:lnTo>
                    <a:pt x="8538" y="35461"/>
                  </a:lnTo>
                  <a:cubicBezTo>
                    <a:pt x="8538" y="35440"/>
                    <a:pt x="8559" y="35419"/>
                    <a:pt x="8517" y="35357"/>
                  </a:cubicBezTo>
                  <a:cubicBezTo>
                    <a:pt x="8224" y="35064"/>
                    <a:pt x="8098" y="34750"/>
                    <a:pt x="8119" y="34436"/>
                  </a:cubicBezTo>
                  <a:cubicBezTo>
                    <a:pt x="8245" y="33662"/>
                    <a:pt x="9207" y="32908"/>
                    <a:pt x="10002" y="32302"/>
                  </a:cubicBezTo>
                  <a:cubicBezTo>
                    <a:pt x="10337" y="32009"/>
                    <a:pt x="10672" y="31779"/>
                    <a:pt x="10881" y="31548"/>
                  </a:cubicBezTo>
                  <a:cubicBezTo>
                    <a:pt x="11697" y="30628"/>
                    <a:pt x="12220" y="29477"/>
                    <a:pt x="12388" y="28263"/>
                  </a:cubicBezTo>
                  <a:cubicBezTo>
                    <a:pt x="12722" y="25941"/>
                    <a:pt x="11592" y="23535"/>
                    <a:pt x="9584" y="22258"/>
                  </a:cubicBezTo>
                  <a:cubicBezTo>
                    <a:pt x="9375" y="22133"/>
                    <a:pt x="9103" y="21986"/>
                    <a:pt x="8851" y="21840"/>
                  </a:cubicBezTo>
                  <a:cubicBezTo>
                    <a:pt x="7994" y="21400"/>
                    <a:pt x="6947" y="20815"/>
                    <a:pt x="6696" y="19978"/>
                  </a:cubicBezTo>
                  <a:cubicBezTo>
                    <a:pt x="6592" y="19580"/>
                    <a:pt x="6675" y="19183"/>
                    <a:pt x="6906" y="18743"/>
                  </a:cubicBezTo>
                  <a:cubicBezTo>
                    <a:pt x="7303" y="18074"/>
                    <a:pt x="8015" y="17551"/>
                    <a:pt x="8663" y="17069"/>
                  </a:cubicBezTo>
                  <a:cubicBezTo>
                    <a:pt x="9082" y="16797"/>
                    <a:pt x="9500" y="16483"/>
                    <a:pt x="9835" y="16107"/>
                  </a:cubicBezTo>
                  <a:cubicBezTo>
                    <a:pt x="11718" y="14203"/>
                    <a:pt x="12513" y="11776"/>
                    <a:pt x="11969" y="9579"/>
                  </a:cubicBezTo>
                  <a:cubicBezTo>
                    <a:pt x="11655" y="8323"/>
                    <a:pt x="10944" y="7235"/>
                    <a:pt x="10002" y="6524"/>
                  </a:cubicBezTo>
                  <a:cubicBezTo>
                    <a:pt x="9584" y="6231"/>
                    <a:pt x="9103" y="5980"/>
                    <a:pt x="8454" y="5771"/>
                  </a:cubicBezTo>
                  <a:cubicBezTo>
                    <a:pt x="8056" y="5645"/>
                    <a:pt x="6738" y="5185"/>
                    <a:pt x="6550" y="4473"/>
                  </a:cubicBezTo>
                  <a:cubicBezTo>
                    <a:pt x="6487" y="4201"/>
                    <a:pt x="6571" y="3950"/>
                    <a:pt x="6864" y="3678"/>
                  </a:cubicBezTo>
                  <a:cubicBezTo>
                    <a:pt x="6906" y="3636"/>
                    <a:pt x="6885" y="3553"/>
                    <a:pt x="6885" y="3532"/>
                  </a:cubicBezTo>
                  <a:cubicBezTo>
                    <a:pt x="6885" y="3490"/>
                    <a:pt x="6864" y="3469"/>
                    <a:pt x="6843" y="3448"/>
                  </a:cubicBezTo>
                  <a:lnTo>
                    <a:pt x="6780" y="3427"/>
                  </a:lnTo>
                  <a:lnTo>
                    <a:pt x="6780" y="3385"/>
                  </a:lnTo>
                  <a:cubicBezTo>
                    <a:pt x="6654" y="2444"/>
                    <a:pt x="6550" y="1607"/>
                    <a:pt x="6424" y="854"/>
                  </a:cubicBezTo>
                  <a:lnTo>
                    <a:pt x="6424" y="833"/>
                  </a:lnTo>
                  <a:cubicBezTo>
                    <a:pt x="6424" y="812"/>
                    <a:pt x="6445" y="812"/>
                    <a:pt x="6445" y="770"/>
                  </a:cubicBezTo>
                  <a:cubicBezTo>
                    <a:pt x="6445" y="770"/>
                    <a:pt x="6445" y="749"/>
                    <a:pt x="6424" y="749"/>
                  </a:cubicBezTo>
                  <a:cubicBezTo>
                    <a:pt x="5901" y="540"/>
                    <a:pt x="5336" y="309"/>
                    <a:pt x="4813" y="17"/>
                  </a:cubicBezTo>
                  <a:cubicBezTo>
                    <a:pt x="4803" y="6"/>
                    <a:pt x="4792" y="1"/>
                    <a:pt x="47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610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GB"/>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0766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7391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62239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EB2E924-6838-4B10-8A23-74EAED495B98}"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6E17C-6507-4E22-8A47-3D49453CD493}" type="slidenum">
              <a:rPr lang="en-US" smtClean="0"/>
              <a:pPr/>
              <a:t>‹#›</a:t>
            </a:fld>
            <a:endParaRPr lang="en-US"/>
          </a:p>
        </p:txBody>
      </p:sp>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18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3915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11/13/2024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212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08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11/13/2024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085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11/13/2024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11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11/13/2024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012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GB"/>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11/13/2024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329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AB4018F-DF70-4BC5-85A9-4EC40E9F4E88}" type="datetimeFigureOut">
              <a:rPr lang="en-US" smtClean="0"/>
              <a:t>11/13/2024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BE07E1-5754-40B1-B82D-82AD88A5396D}" type="slidenum">
              <a:rPr lang="en-US" smtClean="0"/>
              <a:t>‹#›</a:t>
            </a:fld>
            <a:endParaRPr lang="en-US"/>
          </a:p>
        </p:txBody>
      </p:sp>
    </p:spTree>
    <p:extLst>
      <p:ext uri="{BB962C8B-B14F-4D97-AF65-F5344CB8AC3E}">
        <p14:creationId xmlns:p14="http://schemas.microsoft.com/office/powerpoint/2010/main" val="1761142036"/>
      </p:ext>
    </p:extLst>
  </p:cSld>
  <p:clrMap bg1="lt1" tx1="dk1" bg2="lt2" tx2="dk2" accent1="accent1" accent2="accent2" accent3="accent3" accent4="accent4" accent5="accent5" accent6="accent6" hlink="hlink" folHlink="folHlink"/>
  <p:sldLayoutIdLst>
    <p:sldLayoutId id="2147483867"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BC48EC7-AF6A-48D3-8284-14BACBEBDD84}" type="datetimeFigureOut">
              <a:rPr lang="en-US" smtClean="0"/>
              <a:t>11/13/2024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1419449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11/13/2024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50" r:id="rId1"/>
    <p:sldLayoutId id="2147484124" r:id="rId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8A87A34-81AB-432B-8DAE-1953F412C126}" type="datetimeFigureOut">
              <a:rPr lang="en-US" smtClean="0"/>
              <a:pPr/>
              <a:t>11/13/2024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3357924"/>
      </p:ext>
    </p:extLst>
  </p:cSld>
  <p:clrMap bg1="lt1" tx1="dk1" bg2="lt2" tx2="dk2" accent1="accent1" accent2="accent2" accent3="accent3" accent4="accent4" accent5="accent5" accent6="accent6" hlink="hlink" folHlink="folHlink"/>
  <p:sldLayoutIdLst>
    <p:sldLayoutId id="2147484112" r:id="rId1"/>
    <p:sldLayoutId id="2147484117" r:id="rId2"/>
    <p:sldLayoutId id="2147484123" r:id="rId3"/>
    <p:sldLayoutId id="2147484111" r:id="rId4"/>
    <p:sldLayoutId id="2147484121" r:id="rId5"/>
    <p:sldLayoutId id="2147484113" r:id="rId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12192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500" t="1538" r="12500" b="-1538"/>
          <a:stretch/>
        </p:blipFill>
        <p:spPr>
          <a:xfrm>
            <a:off x="-1" y="6095254"/>
            <a:ext cx="12192001" cy="774727"/>
          </a:xfrm>
          <a:prstGeom prst="rect">
            <a:avLst/>
          </a:prstGeom>
        </p:spPr>
      </p:pic>
      <p:cxnSp>
        <p:nvCxnSpPr>
          <p:cNvPr id="13" name="Straight Connector 12"/>
          <p:cNvCxnSpPr/>
          <p:nvPr/>
        </p:nvCxnSpPr>
        <p:spPr>
          <a:xfrm>
            <a:off x="0" y="6101127"/>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924655" y="804521"/>
            <a:ext cx="8761791"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924655" y="2015734"/>
            <a:ext cx="8761791"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28723" y="330370"/>
            <a:ext cx="315772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EB2E924-6838-4B10-8A23-74EAED495B98}" type="datetimeFigureOut">
              <a:rPr lang="en-US" smtClean="0"/>
              <a:pPr/>
              <a:t>11/13/2024</a:t>
            </a:fld>
            <a:endParaRPr lang="en-US"/>
          </a:p>
        </p:txBody>
      </p:sp>
      <p:sp>
        <p:nvSpPr>
          <p:cNvPr id="5" name="Footer Placeholder 4"/>
          <p:cNvSpPr>
            <a:spLocks noGrp="1"/>
          </p:cNvSpPr>
          <p:nvPr>
            <p:ph type="ftr" sz="quarter" idx="3"/>
          </p:nvPr>
        </p:nvSpPr>
        <p:spPr>
          <a:xfrm>
            <a:off x="1924655" y="329309"/>
            <a:ext cx="5378672"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0300" y="798973"/>
            <a:ext cx="1060995" cy="503578"/>
          </a:xfrm>
          <a:prstGeom prst="rect">
            <a:avLst/>
          </a:prstGeom>
        </p:spPr>
        <p:txBody>
          <a:bodyPr vert="horz" lIns="91440" tIns="45720" rIns="91440" bIns="45720" rtlCol="0" anchor="t"/>
          <a:lstStyle>
            <a:lvl1pPr algn="r">
              <a:defRPr sz="2800">
                <a:solidFill>
                  <a:schemeClr val="accent1"/>
                </a:solidFill>
              </a:defRPr>
            </a:lvl1pPr>
          </a:lstStyle>
          <a:p>
            <a:fld id="{79F6E17C-6507-4E22-8A47-3D49453CD493}" type="slidenum">
              <a:rPr lang="en-US" smtClean="0"/>
              <a:pPr/>
              <a:t>‹#›</a:t>
            </a:fld>
            <a:endParaRPr lang="en-US"/>
          </a:p>
        </p:txBody>
      </p:sp>
    </p:spTree>
    <p:extLst>
      <p:ext uri="{BB962C8B-B14F-4D97-AF65-F5344CB8AC3E}">
        <p14:creationId xmlns:p14="http://schemas.microsoft.com/office/powerpoint/2010/main" val="1666164050"/>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44.svg"/><Relationship Id="rId21" Type="http://schemas.openxmlformats.org/officeDocument/2006/relationships/image" Target="../media/image65.sv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43.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97.sv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image" Target="../media/image73.jpeg"/><Relationship Id="rId16" Type="http://schemas.openxmlformats.org/officeDocument/2006/relationships/image" Target="../media/image87.svg"/><Relationship Id="rId20" Type="http://schemas.openxmlformats.org/officeDocument/2006/relationships/image" Target="../media/image91.svg"/><Relationship Id="rId29" Type="http://schemas.openxmlformats.org/officeDocument/2006/relationships/image" Target="../media/image100.png"/><Relationship Id="rId1" Type="http://schemas.openxmlformats.org/officeDocument/2006/relationships/slideLayout" Target="../slideLayouts/slideLayout28.xml"/><Relationship Id="rId6" Type="http://schemas.openxmlformats.org/officeDocument/2006/relationships/image" Target="../media/image77.svg"/><Relationship Id="rId11" Type="http://schemas.openxmlformats.org/officeDocument/2006/relationships/image" Target="../media/image82.png"/><Relationship Id="rId24" Type="http://schemas.openxmlformats.org/officeDocument/2006/relationships/image" Target="../media/image95.sv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svg"/><Relationship Id="rId10" Type="http://schemas.openxmlformats.org/officeDocument/2006/relationships/image" Target="../media/image81.svg"/><Relationship Id="rId19" Type="http://schemas.openxmlformats.org/officeDocument/2006/relationships/image" Target="../media/image90.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3.svg"/><Relationship Id="rId27" Type="http://schemas.openxmlformats.org/officeDocument/2006/relationships/image" Target="../media/image98.png"/><Relationship Id="rId30"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28.xml"/><Relationship Id="rId4" Type="http://schemas.openxmlformats.org/officeDocument/2006/relationships/image" Target="../media/image115.jpe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28.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06.svg"/><Relationship Id="rId10" Type="http://schemas.openxmlformats.org/officeDocument/2006/relationships/image" Target="../media/image122.png"/><Relationship Id="rId4" Type="http://schemas.openxmlformats.org/officeDocument/2006/relationships/image" Target="../media/image105.png"/><Relationship Id="rId9" Type="http://schemas.openxmlformats.org/officeDocument/2006/relationships/image" Target="../media/image121.sv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svg"/><Relationship Id="rId3" Type="http://schemas.openxmlformats.org/officeDocument/2006/relationships/image" Target="../media/image44.svg"/><Relationship Id="rId7" Type="http://schemas.openxmlformats.org/officeDocument/2006/relationships/image" Target="../media/image51.svg"/><Relationship Id="rId12" Type="http://schemas.openxmlformats.org/officeDocument/2006/relationships/image" Target="../media/image128.png"/><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127.svg"/><Relationship Id="rId5" Type="http://schemas.openxmlformats.org/officeDocument/2006/relationships/image" Target="../media/image49.svg"/><Relationship Id="rId10" Type="http://schemas.openxmlformats.org/officeDocument/2006/relationships/image" Target="../media/image126.png"/><Relationship Id="rId4" Type="http://schemas.openxmlformats.org/officeDocument/2006/relationships/image" Target="../media/image48.png"/><Relationship Id="rId9" Type="http://schemas.openxmlformats.org/officeDocument/2006/relationships/image" Target="../media/image125.svg"/><Relationship Id="rId14" Type="http://schemas.openxmlformats.org/officeDocument/2006/relationships/image" Target="../media/image130.jpeg"/></Relationships>
</file>

<file path=ppt/slides/_rels/slide18.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41.sv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svg"/><Relationship Id="rId2" Type="http://schemas.openxmlformats.org/officeDocument/2006/relationships/image" Target="../media/image102.png"/><Relationship Id="rId16" Type="http://schemas.openxmlformats.org/officeDocument/2006/relationships/image" Target="../media/image144.png"/><Relationship Id="rId1" Type="http://schemas.openxmlformats.org/officeDocument/2006/relationships/slideLayout" Target="../slideLayouts/slideLayout28.xml"/><Relationship Id="rId6" Type="http://schemas.openxmlformats.org/officeDocument/2006/relationships/image" Target="../media/image134.svg"/><Relationship Id="rId11" Type="http://schemas.openxmlformats.org/officeDocument/2006/relationships/image" Target="../media/image139.svg"/><Relationship Id="rId5" Type="http://schemas.openxmlformats.org/officeDocument/2006/relationships/image" Target="../media/image133.png"/><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image" Target="../media/image132.svg"/><Relationship Id="rId9" Type="http://schemas.openxmlformats.org/officeDocument/2006/relationships/image" Target="../media/image137.jpeg"/><Relationship Id="rId14" Type="http://schemas.openxmlformats.org/officeDocument/2006/relationships/image" Target="../media/image142.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1.svg"/><Relationship Id="rId7" Type="http://schemas.openxmlformats.org/officeDocument/2006/relationships/image" Target="../media/image149.sv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 Id="rId9" Type="http://schemas.openxmlformats.org/officeDocument/2006/relationships/image" Target="../media/image151.sv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11" Type="http://schemas.openxmlformats.org/officeDocument/2006/relationships/image" Target="../media/image15.jpg"/><Relationship Id="rId5" Type="http://schemas.openxmlformats.org/officeDocument/2006/relationships/diagramColors" Target="../diagrams/colors1.xml"/><Relationship Id="rId10" Type="http://schemas.openxmlformats.org/officeDocument/2006/relationships/image" Target="../media/image14.jpg"/><Relationship Id="rId4" Type="http://schemas.openxmlformats.org/officeDocument/2006/relationships/diagramQuickStyle" Target="../diagrams/quickStyle1.xml"/><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03.pn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106.svg"/><Relationship Id="rId11" Type="http://schemas.openxmlformats.org/officeDocument/2006/relationships/image" Target="../media/image156.png"/><Relationship Id="rId5" Type="http://schemas.openxmlformats.org/officeDocument/2006/relationships/image" Target="../media/image105.png"/><Relationship Id="rId10" Type="http://schemas.openxmlformats.org/officeDocument/2006/relationships/image" Target="../media/image155.svg"/><Relationship Id="rId4" Type="http://schemas.openxmlformats.org/officeDocument/2006/relationships/image" Target="../media/image104.svg"/><Relationship Id="rId9" Type="http://schemas.openxmlformats.org/officeDocument/2006/relationships/image" Target="../media/image154.png"/></Relationships>
</file>

<file path=ppt/slides/_rels/slide21.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50.png"/><Relationship Id="rId7" Type="http://schemas.openxmlformats.org/officeDocument/2006/relationships/image" Target="../media/image148.png"/><Relationship Id="rId2" Type="http://schemas.openxmlformats.org/officeDocument/2006/relationships/image" Target="../media/image158.png"/><Relationship Id="rId1" Type="http://schemas.openxmlformats.org/officeDocument/2006/relationships/slideLayout" Target="../slideLayouts/slideLayout28.xml"/><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57.svg"/><Relationship Id="rId3" Type="http://schemas.openxmlformats.org/officeDocument/2006/relationships/image" Target="../media/image44.svg"/><Relationship Id="rId7" Type="http://schemas.openxmlformats.org/officeDocument/2006/relationships/image" Target="../media/image160.svg"/><Relationship Id="rId12"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159.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164.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162.svg"/><Relationship Id="rId14" Type="http://schemas.openxmlformats.org/officeDocument/2006/relationships/image" Target="../media/image163.png"/></Relationships>
</file>

<file path=ppt/slides/_rels/slide23.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32.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41.sv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168.jpeg"/><Relationship Id="rId11" Type="http://schemas.openxmlformats.org/officeDocument/2006/relationships/image" Target="../media/image40.png"/><Relationship Id="rId5" Type="http://schemas.openxmlformats.org/officeDocument/2006/relationships/image" Target="../media/image167.jpe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 Id="rId1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28.xml"/><Relationship Id="rId6" Type="http://schemas.openxmlformats.org/officeDocument/2006/relationships/image" Target="../media/image177.jpeg"/><Relationship Id="rId5" Type="http://schemas.openxmlformats.org/officeDocument/2006/relationships/image" Target="../media/image176.svg"/><Relationship Id="rId4" Type="http://schemas.openxmlformats.org/officeDocument/2006/relationships/image" Target="../media/image175.png"/></Relationships>
</file>

<file path=ppt/slides/_rels/slide25.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28.xml"/><Relationship Id="rId4" Type="http://schemas.openxmlformats.org/officeDocument/2006/relationships/image" Target="../media/image17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59.svg"/><Relationship Id="rId18" Type="http://schemas.openxmlformats.org/officeDocument/2006/relationships/image" Target="../media/image183.png"/><Relationship Id="rId3" Type="http://schemas.openxmlformats.org/officeDocument/2006/relationships/image" Target="../media/image44.svg"/><Relationship Id="rId21" Type="http://schemas.openxmlformats.org/officeDocument/2006/relationships/image" Target="../media/image186.svg"/><Relationship Id="rId7" Type="http://schemas.openxmlformats.org/officeDocument/2006/relationships/image" Target="../media/image51.svg"/><Relationship Id="rId12" Type="http://schemas.openxmlformats.org/officeDocument/2006/relationships/image" Target="../media/image58.png"/><Relationship Id="rId17" Type="http://schemas.openxmlformats.org/officeDocument/2006/relationships/image" Target="../media/image65.svg"/><Relationship Id="rId2" Type="http://schemas.openxmlformats.org/officeDocument/2006/relationships/image" Target="../media/image43.png"/><Relationship Id="rId16" Type="http://schemas.openxmlformats.org/officeDocument/2006/relationships/image" Target="../media/image64.png"/><Relationship Id="rId20" Type="http://schemas.openxmlformats.org/officeDocument/2006/relationships/image" Target="../media/image185.png"/><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180.svg"/><Relationship Id="rId15" Type="http://schemas.openxmlformats.org/officeDocument/2006/relationships/image" Target="../media/image61.svg"/><Relationship Id="rId10" Type="http://schemas.openxmlformats.org/officeDocument/2006/relationships/image" Target="../media/image54.png"/><Relationship Id="rId19" Type="http://schemas.openxmlformats.org/officeDocument/2006/relationships/image" Target="../media/image184.svg"/><Relationship Id="rId4" Type="http://schemas.openxmlformats.org/officeDocument/2006/relationships/image" Target="../media/image179.png"/><Relationship Id="rId9" Type="http://schemas.openxmlformats.org/officeDocument/2006/relationships/image" Target="../media/image182.sv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svg"/></Relationships>
</file>

<file path=ppt/slides/_rels/slide29.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93.png"/><Relationship Id="rId1" Type="http://schemas.openxmlformats.org/officeDocument/2006/relationships/slideLayout" Target="../slideLayouts/slideLayout28.xml"/><Relationship Id="rId4" Type="http://schemas.openxmlformats.org/officeDocument/2006/relationships/image" Target="../media/image195.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7.svg"/><Relationship Id="rId7" Type="http://schemas.openxmlformats.org/officeDocument/2006/relationships/image" Target="../media/image199.jpeg"/><Relationship Id="rId2" Type="http://schemas.openxmlformats.org/officeDocument/2006/relationships/image" Target="../media/image196.png"/><Relationship Id="rId1" Type="http://schemas.openxmlformats.org/officeDocument/2006/relationships/slideLayout" Target="../slideLayouts/slideLayout28.xml"/><Relationship Id="rId6" Type="http://schemas.openxmlformats.org/officeDocument/2006/relationships/image" Target="../media/image198.jpe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201.jpe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3.jpeg"/><Relationship Id="rId1" Type="http://schemas.openxmlformats.org/officeDocument/2006/relationships/slideLayout" Target="../slideLayouts/slideLayout2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svg"/><Relationship Id="rId18" Type="http://schemas.openxmlformats.org/officeDocument/2006/relationships/image" Target="../media/image220.png"/><Relationship Id="rId26" Type="http://schemas.openxmlformats.org/officeDocument/2006/relationships/image" Target="../media/image228.jpeg"/><Relationship Id="rId3" Type="http://schemas.openxmlformats.org/officeDocument/2006/relationships/image" Target="../media/image205.svg"/><Relationship Id="rId21" Type="http://schemas.openxmlformats.org/officeDocument/2006/relationships/image" Target="../media/image223.svg"/><Relationship Id="rId7" Type="http://schemas.openxmlformats.org/officeDocument/2006/relationships/image" Target="../media/image209.svg"/><Relationship Id="rId12" Type="http://schemas.openxmlformats.org/officeDocument/2006/relationships/image" Target="../media/image214.png"/><Relationship Id="rId17" Type="http://schemas.openxmlformats.org/officeDocument/2006/relationships/image" Target="../media/image219.svg"/><Relationship Id="rId25" Type="http://schemas.openxmlformats.org/officeDocument/2006/relationships/image" Target="../media/image227.svg"/><Relationship Id="rId2" Type="http://schemas.openxmlformats.org/officeDocument/2006/relationships/image" Target="../media/image204.png"/><Relationship Id="rId16" Type="http://schemas.openxmlformats.org/officeDocument/2006/relationships/image" Target="../media/image218.png"/><Relationship Id="rId20" Type="http://schemas.openxmlformats.org/officeDocument/2006/relationships/image" Target="../media/image222.png"/><Relationship Id="rId1" Type="http://schemas.openxmlformats.org/officeDocument/2006/relationships/slideLayout" Target="../slideLayouts/slideLayout28.xml"/><Relationship Id="rId6" Type="http://schemas.openxmlformats.org/officeDocument/2006/relationships/image" Target="../media/image208.png"/><Relationship Id="rId11" Type="http://schemas.openxmlformats.org/officeDocument/2006/relationships/image" Target="../media/image213.svg"/><Relationship Id="rId24" Type="http://schemas.openxmlformats.org/officeDocument/2006/relationships/image" Target="../media/image226.png"/><Relationship Id="rId5" Type="http://schemas.openxmlformats.org/officeDocument/2006/relationships/image" Target="../media/image207.svg"/><Relationship Id="rId15" Type="http://schemas.openxmlformats.org/officeDocument/2006/relationships/image" Target="../media/image217.svg"/><Relationship Id="rId23" Type="http://schemas.openxmlformats.org/officeDocument/2006/relationships/image" Target="../media/image225.svg"/><Relationship Id="rId10" Type="http://schemas.openxmlformats.org/officeDocument/2006/relationships/image" Target="../media/image212.png"/><Relationship Id="rId19" Type="http://schemas.openxmlformats.org/officeDocument/2006/relationships/image" Target="../media/image221.svg"/><Relationship Id="rId4" Type="http://schemas.openxmlformats.org/officeDocument/2006/relationships/image" Target="../media/image206.png"/><Relationship Id="rId9" Type="http://schemas.openxmlformats.org/officeDocument/2006/relationships/image" Target="../media/image211.svg"/><Relationship Id="rId14" Type="http://schemas.openxmlformats.org/officeDocument/2006/relationships/image" Target="../media/image216.png"/><Relationship Id="rId22" Type="http://schemas.openxmlformats.org/officeDocument/2006/relationships/image" Target="../media/image224.png"/></Relationships>
</file>

<file path=ppt/slides/_rels/slide35.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232.svg"/><Relationship Id="rId5" Type="http://schemas.openxmlformats.org/officeDocument/2006/relationships/image" Target="../media/image231.png"/><Relationship Id="rId4" Type="http://schemas.openxmlformats.org/officeDocument/2006/relationships/image" Target="../media/image230.svg"/><Relationship Id="rId9" Type="http://schemas.openxmlformats.org/officeDocument/2006/relationships/image" Target="../media/image235.jpeg"/></Relationships>
</file>

<file path=ppt/slides/_rels/slide36.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37.svg"/><Relationship Id="rId4" Type="http://schemas.openxmlformats.org/officeDocument/2006/relationships/image" Target="../media/image236.png"/><Relationship Id="rId9" Type="http://schemas.openxmlformats.org/officeDocument/2006/relationships/image" Target="../media/image239.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0.jpeg"/><Relationship Id="rId1" Type="http://schemas.openxmlformats.org/officeDocument/2006/relationships/slideLayout" Target="../slideLayouts/slideLayout2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242.png"/><Relationship Id="rId5" Type="http://schemas.openxmlformats.org/officeDocument/2006/relationships/image" Target="../media/image241.jpe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3.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3.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44.jpeg"/><Relationship Id="rId7" Type="http://schemas.openxmlformats.org/officeDocument/2006/relationships/diagramLayout" Target="../diagrams/layout6.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Data" Target="../diagrams/data6.xml"/><Relationship Id="rId11" Type="http://schemas.openxmlformats.org/officeDocument/2006/relationships/hyperlink" Target="https://creativecommons.org/licenses/by/3.0/" TargetMode="External"/><Relationship Id="rId5" Type="http://schemas.openxmlformats.org/officeDocument/2006/relationships/image" Target="../media/image7.png"/><Relationship Id="rId10" Type="http://schemas.microsoft.com/office/2007/relationships/diagramDrawing" Target="../diagrams/drawing6.xml"/><Relationship Id="rId4" Type="http://schemas.openxmlformats.org/officeDocument/2006/relationships/hyperlink" Target="https://www.flickr.com/photos/statefarm/17125003290/" TargetMode="External"/><Relationship Id="rId9" Type="http://schemas.openxmlformats.org/officeDocument/2006/relationships/diagramColors" Target="../diagrams/colors6.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png"/><Relationship Id="rId7" Type="http://schemas.openxmlformats.org/officeDocument/2006/relationships/diagramQuickStyle" Target="../diagrams/quickStyle7.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7.png"/><Relationship Id="rId9" Type="http://schemas.microsoft.com/office/2007/relationships/diagramDrawing" Target="../diagrams/drawing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5.jfif"/></Relationships>
</file>

<file path=ppt/slides/_rels/slide45.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diagramLayout" Target="../diagrams/layout8.xml"/><Relationship Id="rId7" Type="http://schemas.openxmlformats.org/officeDocument/2006/relationships/image" Target="../media/image246.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hyperlink" Target="http://smarthistory.org/timeline-press-awards-and-supporters/" TargetMode="Externa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8.gif"/><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59.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3.xml"/><Relationship Id="rId7" Type="http://schemas.openxmlformats.org/officeDocument/2006/relationships/image" Target="../media/image21.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4.jpg"/></Relationships>
</file>

<file path=ppt/slides/_rels/slide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42.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8" Type="http://schemas.openxmlformats.org/officeDocument/2006/relationships/hyperlink" Target="https://tinyurl.com/ywb9yx2z"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62.jpeg"/><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ssar.selfreportedtranscript.com/Login.aspx" TargetMode="External"/><Relationship Id="rId2" Type="http://schemas.openxmlformats.org/officeDocument/2006/relationships/image" Target="../media/image263.jpeg"/><Relationship Id="rId1" Type="http://schemas.openxmlformats.org/officeDocument/2006/relationships/slideLayout" Target="../slideLayouts/slideLayout23.xml"/><Relationship Id="rId4" Type="http://schemas.openxmlformats.org/officeDocument/2006/relationships/hyperlink" Target="https://admissions.fsu.edu/first-year/ssar/" TargetMode="Externa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62.jpeg"/><Relationship Id="rId7" Type="http://schemas.openxmlformats.org/officeDocument/2006/relationships/diagramColors" Target="../diagrams/colors17.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creativecommons.org/licenses/by-sa/3.0/" TargetMode="Externa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s://www.picpedia.org/chalkboard/a/agenda.html" TargetMode="Externa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2" Type="http://schemas.openxmlformats.org/officeDocument/2006/relationships/hyperlink" Target="https://9a33652e.rocketcdn.me/wp-content/uploads/2024/08/Apply-Yourself-Florida-Student-Guide-24-25.pdf"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41.jpeg"/></Relationships>
</file>

<file path=ppt/slides/_rels/slide62.xml.rels><?xml version="1.0" encoding="UTF-8" standalone="yes"?>
<Relationships xmlns="http://schemas.openxmlformats.org/package/2006/relationships"><Relationship Id="rId8" Type="http://schemas.openxmlformats.org/officeDocument/2006/relationships/hyperlink" Target="https://bigfuture.collegeboard.org/scholarship-search" TargetMode="External"/><Relationship Id="rId13" Type="http://schemas.openxmlformats.org/officeDocument/2006/relationships/hyperlink" Target="http://www.raise.me/" TargetMode="External"/><Relationship Id="rId18" Type="http://schemas.openxmlformats.org/officeDocument/2006/relationships/hyperlink" Target="https://www.niche.com/colleges/scholarships/" TargetMode="External"/><Relationship Id="rId3" Type="http://schemas.openxmlformats.org/officeDocument/2006/relationships/hyperlink" Target="http://www.cappex.com/" TargetMode="External"/><Relationship Id="rId7" Type="http://schemas.openxmlformats.org/officeDocument/2006/relationships/hyperlink" Target="http://www.chegg.com/scholarships" TargetMode="External"/><Relationship Id="rId12" Type="http://schemas.openxmlformats.org/officeDocument/2006/relationships/hyperlink" Target="https://www.collegeraptor.com/college-guide/category/scholarships/" TargetMode="External"/><Relationship Id="rId17" Type="http://schemas.openxmlformats.org/officeDocument/2006/relationships/hyperlink" Target="https://myscholly.com/" TargetMode="External"/><Relationship Id="rId2" Type="http://schemas.openxmlformats.org/officeDocument/2006/relationships/hyperlink" Target="http://www.pcsb.org/financialaid" TargetMode="External"/><Relationship Id="rId16" Type="http://schemas.openxmlformats.org/officeDocument/2006/relationships/hyperlink" Target="http://www.unigo.com/" TargetMode="External"/><Relationship Id="rId1" Type="http://schemas.openxmlformats.org/officeDocument/2006/relationships/slideLayout" Target="../slideLayouts/slideLayout5.xml"/><Relationship Id="rId6" Type="http://schemas.openxmlformats.org/officeDocument/2006/relationships/hyperlink" Target="http://www.tuitionfundingsources.com/" TargetMode="External"/><Relationship Id="rId11" Type="http://schemas.openxmlformats.org/officeDocument/2006/relationships/hyperlink" Target="http://www.scholarshipsexperts.com/" TargetMode="External"/><Relationship Id="rId5" Type="http://schemas.openxmlformats.org/officeDocument/2006/relationships/hyperlink" Target="http://www.scholarships.com/" TargetMode="External"/><Relationship Id="rId15" Type="http://schemas.openxmlformats.org/officeDocument/2006/relationships/hyperlink" Target="http://www.collegescholarships.org/" TargetMode="External"/><Relationship Id="rId10" Type="http://schemas.openxmlformats.org/officeDocument/2006/relationships/hyperlink" Target="http://www.mycollgedollars.com/" TargetMode="External"/><Relationship Id="rId19" Type="http://schemas.openxmlformats.org/officeDocument/2006/relationships/hyperlink" Target="https://www.salliemae.com/college-planning/tools/scholarship-search/" TargetMode="External"/><Relationship Id="rId4" Type="http://schemas.openxmlformats.org/officeDocument/2006/relationships/hyperlink" Target="http://www.fastweb.com/" TargetMode="External"/><Relationship Id="rId9" Type="http://schemas.openxmlformats.org/officeDocument/2006/relationships/hyperlink" Target="http://www.floridastudentfinancialaidsg.org/" TargetMode="External"/><Relationship Id="rId14" Type="http://schemas.openxmlformats.org/officeDocument/2006/relationships/hyperlink" Target="http://www.highfivescholarships.com/" TargetMode="Externa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4.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43.png"/><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6.xml.rels><?xml version="1.0" encoding="UTF-8" standalone="yes"?>
<Relationships xmlns="http://schemas.openxmlformats.org/package/2006/relationships"><Relationship Id="rId3" Type="http://schemas.openxmlformats.org/officeDocument/2006/relationships/hyperlink" Target="https://padlet.com/lopezsar/phuhs-college-and-career-center-scroll-right-for-more-info-ayot9wpbd3pggm8e" TargetMode="External"/><Relationship Id="rId2" Type="http://schemas.openxmlformats.org/officeDocument/2006/relationships/hyperlink" Target="https://padlet.com/thompsonkir/wo42a9uss2slrtgq" TargetMode="External"/><Relationship Id="rId1" Type="http://schemas.openxmlformats.org/officeDocument/2006/relationships/slideLayout" Target="../slideLayouts/slideLayout25.xml"/><Relationship Id="rId4" Type="http://schemas.openxmlformats.org/officeDocument/2006/relationships/hyperlink" Target="mailto:THOMPSONKIR@pcsb.or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padlet.com/madeja/university-student-padlet-wci6imj5weyvz2pv" TargetMode="External"/><Relationship Id="rId2" Type="http://schemas.openxmlformats.org/officeDocument/2006/relationships/image" Target="../media/image266.jpeg"/><Relationship Id="rId1" Type="http://schemas.openxmlformats.org/officeDocument/2006/relationships/slideLayout" Target="../slideLayouts/slideLayout27.xml"/><Relationship Id="rId5" Type="http://schemas.openxmlformats.org/officeDocument/2006/relationships/image" Target="../media/image267.png"/><Relationship Id="rId4" Type="http://schemas.openxmlformats.org/officeDocument/2006/relationships/hyperlink" Target="https://padlet.com/marinojay/center-for-wellness-and-medical-professions-62s0almv2dqm7a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27.svg"/><Relationship Id="rId10" Type="http://schemas.openxmlformats.org/officeDocument/2006/relationships/image" Target="../media/image42.jpeg"/><Relationship Id="rId4" Type="http://schemas.openxmlformats.org/officeDocument/2006/relationships/image" Target="../media/image26.png"/><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8.xml"/><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CCAF7D5-2AD8-4BDF-BE92-13524EA04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F8C92429-C2FF-43F8-9F54-FF73D1271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8E75E6-FD49-46E3-B23E-9D5C97110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8539"/>
            <a:ext cx="10905066" cy="5600922"/>
          </a:xfrm>
          <a:prstGeom prst="rect">
            <a:avLst/>
          </a:prstGeom>
          <a:solidFill>
            <a:schemeClr val="accent6"/>
          </a:solidFill>
          <a:ln cap="sq">
            <a:noFill/>
            <a:miter lim="800000"/>
          </a:ln>
          <a:effectLst>
            <a:outerShdw blurRad="114300" dist="127000" dir="5400000" sx="99000" sy="99000" algn="t" rotWithShape="0">
              <a:prstClr val="black">
                <a:alpha val="40000"/>
              </a:prstClr>
            </a:outerShdw>
          </a:effectLst>
          <a:scene3d>
            <a:camera prst="orthographicFront"/>
            <a:lightRig rig="twoPt" dir="t"/>
          </a:scene3d>
          <a:sp3d contourW="6350">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E6BA1-F87F-4073-B5AB-365A42AD3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790956"/>
            <a:ext cx="10579608" cy="5276088"/>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a:no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1304330" y="1275587"/>
            <a:ext cx="9596842" cy="3319285"/>
          </a:xfrm>
        </p:spPr>
        <p:txBody>
          <a:bodyPr anchor="ctr">
            <a:normAutofit/>
          </a:bodyPr>
          <a:lstStyle/>
          <a:p>
            <a:r>
              <a:rPr lang="en-US" sz="6000">
                <a:solidFill>
                  <a:srgbClr val="FFFFFF"/>
                </a:solidFill>
              </a:rPr>
              <a:t>Junior/Senior Parent Night</a:t>
            </a:r>
            <a:br>
              <a:rPr lang="en-US" sz="6000">
                <a:solidFill>
                  <a:srgbClr val="FFFFFF"/>
                </a:solidFill>
              </a:rPr>
            </a:br>
            <a:r>
              <a:rPr lang="en-US" sz="6000">
                <a:solidFill>
                  <a:srgbClr val="FFFFFF"/>
                </a:solidFill>
              </a:rPr>
              <a:t>College and Financial Aid Presentation</a:t>
            </a:r>
          </a:p>
        </p:txBody>
      </p:sp>
      <p:sp>
        <p:nvSpPr>
          <p:cNvPr id="3" name="Subtitle 2"/>
          <p:cNvSpPr>
            <a:spLocks noGrp="1"/>
          </p:cNvSpPr>
          <p:nvPr>
            <p:ph type="subTitle" idx="1"/>
          </p:nvPr>
        </p:nvSpPr>
        <p:spPr>
          <a:xfrm>
            <a:off x="1960035" y="4981075"/>
            <a:ext cx="8271930" cy="653506"/>
          </a:xfrm>
        </p:spPr>
        <p:txBody>
          <a:bodyPr>
            <a:normAutofit/>
          </a:bodyPr>
          <a:lstStyle/>
          <a:p>
            <a:r>
              <a:rPr lang="en-US">
                <a:solidFill>
                  <a:srgbClr val="FFFFFF"/>
                </a:solidFill>
              </a:rPr>
              <a:t>November 11, 2024</a:t>
            </a:r>
          </a:p>
        </p:txBody>
      </p:sp>
      <p:cxnSp>
        <p:nvCxnSpPr>
          <p:cNvPr id="20" name="Straight Connector 19">
            <a:extLst>
              <a:ext uri="{FF2B5EF4-FFF2-40B4-BE49-F238E27FC236}">
                <a16:creationId xmlns:a16="http://schemas.microsoft.com/office/drawing/2014/main" id="{19B678A5-A064-46A6-817F-AE02396CCF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5551" y="4769963"/>
            <a:ext cx="13008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59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9728330" y="5049281"/>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0147" y="1152124"/>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508428" y="-2603044"/>
            <a:ext cx="5758597" cy="5758597"/>
          </a:xfrm>
          <a:custGeom>
            <a:avLst/>
            <a:gdLst/>
            <a:ahLst/>
            <a:cxnLst/>
            <a:rect l="l" t="t" r="r" b="b"/>
            <a:pathLst>
              <a:path w="8637895" h="8637895">
                <a:moveTo>
                  <a:pt x="0" y="0"/>
                </a:moveTo>
                <a:lnTo>
                  <a:pt x="8637895" y="0"/>
                </a:lnTo>
                <a:lnTo>
                  <a:pt x="8637895" y="8637895"/>
                </a:lnTo>
                <a:lnTo>
                  <a:pt x="0" y="863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4974069" y="884443"/>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067654" y="1312909"/>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271769" y="1013275"/>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7265812" y="2143029"/>
            <a:ext cx="788550" cy="1307752"/>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7721665" y="2571495"/>
            <a:ext cx="239255" cy="450523"/>
          </a:xfrm>
          <a:custGeom>
            <a:avLst/>
            <a:gdLst/>
            <a:ahLst/>
            <a:cxnLst/>
            <a:rect l="l" t="t" r="r" b="b"/>
            <a:pathLst>
              <a:path w="358883" h="675784">
                <a:moveTo>
                  <a:pt x="0" y="0"/>
                </a:moveTo>
                <a:lnTo>
                  <a:pt x="358882" y="0"/>
                </a:lnTo>
                <a:lnTo>
                  <a:pt x="358882" y="675784"/>
                </a:lnTo>
                <a:lnTo>
                  <a:pt x="0" y="6757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3780184" y="2271861"/>
            <a:ext cx="3976718" cy="1050087"/>
          </a:xfrm>
          <a:custGeom>
            <a:avLst/>
            <a:gdLst/>
            <a:ahLst/>
            <a:cxnLst/>
            <a:rect l="l" t="t" r="r" b="b"/>
            <a:pathLst>
              <a:path w="5965077" h="1575131">
                <a:moveTo>
                  <a:pt x="0" y="0"/>
                </a:moveTo>
                <a:lnTo>
                  <a:pt x="5965077" y="0"/>
                </a:lnTo>
                <a:lnTo>
                  <a:pt x="5965077" y="1575131"/>
                </a:lnTo>
                <a:lnTo>
                  <a:pt x="0" y="15751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4872788" y="3629411"/>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966374" y="4057876"/>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5170489" y="3758242"/>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7164532" y="4887997"/>
            <a:ext cx="788550" cy="1307752"/>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7620385" y="5316462"/>
            <a:ext cx="239255" cy="450523"/>
          </a:xfrm>
          <a:custGeom>
            <a:avLst/>
            <a:gdLst/>
            <a:ahLst/>
            <a:cxnLst/>
            <a:rect l="l" t="t" r="r" b="b"/>
            <a:pathLst>
              <a:path w="358883" h="675784">
                <a:moveTo>
                  <a:pt x="0" y="0"/>
                </a:moveTo>
                <a:lnTo>
                  <a:pt x="358882" y="0"/>
                </a:lnTo>
                <a:lnTo>
                  <a:pt x="358882" y="675784"/>
                </a:lnTo>
                <a:lnTo>
                  <a:pt x="0" y="6757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3678903" y="5016828"/>
            <a:ext cx="3976718" cy="1050087"/>
          </a:xfrm>
          <a:custGeom>
            <a:avLst/>
            <a:gdLst/>
            <a:ahLst/>
            <a:cxnLst/>
            <a:rect l="l" t="t" r="r" b="b"/>
            <a:pathLst>
              <a:path w="5965077" h="1575131">
                <a:moveTo>
                  <a:pt x="0" y="0"/>
                </a:moveTo>
                <a:lnTo>
                  <a:pt x="5965077" y="0"/>
                </a:lnTo>
                <a:lnTo>
                  <a:pt x="5965077" y="1575131"/>
                </a:lnTo>
                <a:lnTo>
                  <a:pt x="0" y="15751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8" name="Group 18"/>
          <p:cNvGrpSpPr/>
          <p:nvPr/>
        </p:nvGrpSpPr>
        <p:grpSpPr>
          <a:xfrm>
            <a:off x="350843" y="85194"/>
            <a:ext cx="2705440" cy="2705429"/>
            <a:chOff x="0" y="0"/>
            <a:chExt cx="5410880" cy="5410858"/>
          </a:xfrm>
        </p:grpSpPr>
        <p:sp>
          <p:nvSpPr>
            <p:cNvPr id="19" name="Freeform 19"/>
            <p:cNvSpPr/>
            <p:nvPr/>
          </p:nvSpPr>
          <p:spPr>
            <a:xfrm>
              <a:off x="0" y="0"/>
              <a:ext cx="5410835" cy="5410835"/>
            </a:xfrm>
            <a:custGeom>
              <a:avLst/>
              <a:gdLst/>
              <a:ahLst/>
              <a:cxnLst/>
              <a:rect l="l" t="t" r="r" b="b"/>
              <a:pathLst>
                <a:path w="5410835" h="5410835">
                  <a:moveTo>
                    <a:pt x="5410835" y="2705481"/>
                  </a:moveTo>
                  <a:cubicBezTo>
                    <a:pt x="5410835" y="4199636"/>
                    <a:pt x="4199509" y="5410835"/>
                    <a:pt x="2705354" y="5410835"/>
                  </a:cubicBezTo>
                  <a:cubicBezTo>
                    <a:pt x="1211199" y="5410835"/>
                    <a:pt x="0" y="4199509"/>
                    <a:pt x="0" y="2705481"/>
                  </a:cubicBezTo>
                  <a:cubicBezTo>
                    <a:pt x="0" y="1211453"/>
                    <a:pt x="1211326" y="0"/>
                    <a:pt x="2705481" y="0"/>
                  </a:cubicBezTo>
                  <a:cubicBezTo>
                    <a:pt x="4199636" y="0"/>
                    <a:pt x="5410835" y="1211326"/>
                    <a:pt x="5410835" y="2705481"/>
                  </a:cubicBezTo>
                  <a:close/>
                </a:path>
              </a:pathLst>
            </a:custGeom>
            <a:blipFill>
              <a:blip r:embed="rId22"/>
              <a:stretch>
                <a:fillRect l="-24999" r="-250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0" name="TextBox 20"/>
          <p:cNvSpPr txBox="1"/>
          <p:nvPr/>
        </p:nvSpPr>
        <p:spPr>
          <a:xfrm>
            <a:off x="4242242" y="1171482"/>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162850"/>
                </a:solidFill>
                <a:latin typeface="Arimo"/>
                <a:ea typeface="Arimo"/>
                <a:cs typeface="Arimo"/>
                <a:sym typeface="Arimo"/>
              </a:rPr>
              <a:t>01</a:t>
            </a:r>
          </a:p>
        </p:txBody>
      </p:sp>
      <p:sp>
        <p:nvSpPr>
          <p:cNvPr id="21" name="TextBox 21"/>
          <p:cNvSpPr txBox="1"/>
          <p:nvPr/>
        </p:nvSpPr>
        <p:spPr>
          <a:xfrm>
            <a:off x="8053137" y="2412892"/>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162850"/>
                </a:solidFill>
                <a:latin typeface="Arimo"/>
                <a:ea typeface="Arimo"/>
                <a:cs typeface="Arimo"/>
                <a:sym typeface="Arimo"/>
              </a:rPr>
              <a:t>02</a:t>
            </a:r>
          </a:p>
        </p:txBody>
      </p:sp>
      <p:sp>
        <p:nvSpPr>
          <p:cNvPr id="22" name="TextBox 22"/>
          <p:cNvSpPr txBox="1"/>
          <p:nvPr/>
        </p:nvSpPr>
        <p:spPr>
          <a:xfrm>
            <a:off x="5543958" y="3844415"/>
            <a:ext cx="2885509" cy="7754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25"/>
              </a:lnSpc>
            </a:pPr>
            <a:r>
              <a:rPr lang="en-US" sz="1600" spc="108" dirty="0">
                <a:solidFill>
                  <a:srgbClr val="FFFFFF"/>
                </a:solidFill>
                <a:latin typeface="Open Sauce"/>
                <a:ea typeface="Open Sauce"/>
                <a:cs typeface="Open Sauce"/>
                <a:sym typeface="Open Sauce"/>
              </a:rPr>
              <a:t>Bright Futures information including information about the process for earning volunteer or work hours</a:t>
            </a:r>
          </a:p>
        </p:txBody>
      </p:sp>
      <p:sp>
        <p:nvSpPr>
          <p:cNvPr id="23" name="TextBox 23"/>
          <p:cNvSpPr txBox="1"/>
          <p:nvPr/>
        </p:nvSpPr>
        <p:spPr>
          <a:xfrm>
            <a:off x="4140962" y="3916449"/>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162850"/>
                </a:solidFill>
                <a:latin typeface="Arimo"/>
                <a:ea typeface="Arimo"/>
                <a:cs typeface="Arimo"/>
                <a:sym typeface="Arimo"/>
              </a:rPr>
              <a:t>03</a:t>
            </a:r>
          </a:p>
        </p:txBody>
      </p:sp>
      <p:sp>
        <p:nvSpPr>
          <p:cNvPr id="24" name="TextBox 24"/>
          <p:cNvSpPr txBox="1"/>
          <p:nvPr/>
        </p:nvSpPr>
        <p:spPr>
          <a:xfrm>
            <a:off x="7951856" y="5157860"/>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162850"/>
                </a:solidFill>
                <a:latin typeface="Arimo"/>
                <a:ea typeface="Arimo"/>
                <a:cs typeface="Arimo"/>
                <a:sym typeface="Arimo"/>
              </a:rPr>
              <a:t>04</a:t>
            </a:r>
          </a:p>
        </p:txBody>
      </p:sp>
      <p:sp>
        <p:nvSpPr>
          <p:cNvPr id="25" name="TextBox 25"/>
          <p:cNvSpPr txBox="1"/>
          <p:nvPr/>
        </p:nvSpPr>
        <p:spPr>
          <a:xfrm>
            <a:off x="4181022" y="5208875"/>
            <a:ext cx="3291245" cy="5831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25"/>
              </a:lnSpc>
            </a:pPr>
            <a:r>
              <a:rPr lang="en-US" sz="1600" spc="108" dirty="0">
                <a:solidFill>
                  <a:srgbClr val="FFFFFF"/>
                </a:solidFill>
                <a:latin typeface="Open Sauce"/>
                <a:ea typeface="Open Sauce"/>
                <a:cs typeface="Open Sauce"/>
                <a:sym typeface="Open Sauce"/>
              </a:rPr>
              <a:t>Links to our FAFSA webpage, Pinellas Education Foundation and Scholarship Search Engines</a:t>
            </a:r>
          </a:p>
        </p:txBody>
      </p:sp>
      <p:sp>
        <p:nvSpPr>
          <p:cNvPr id="26" name="TextBox 26"/>
          <p:cNvSpPr txBox="1"/>
          <p:nvPr/>
        </p:nvSpPr>
        <p:spPr>
          <a:xfrm>
            <a:off x="5826679" y="1234982"/>
            <a:ext cx="3042487" cy="3806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15"/>
              </a:lnSpc>
            </a:pPr>
            <a:r>
              <a:rPr lang="en-US" sz="1867" dirty="0">
                <a:solidFill>
                  <a:srgbClr val="FDFBFB"/>
                </a:solidFill>
                <a:latin typeface="Arimo"/>
                <a:ea typeface="Arimo"/>
                <a:cs typeface="Arimo"/>
                <a:sym typeface="Arimo"/>
              </a:rPr>
              <a:t>www.pcsb.org/financialaid</a:t>
            </a:r>
          </a:p>
        </p:txBody>
      </p:sp>
      <p:sp>
        <p:nvSpPr>
          <p:cNvPr id="27" name="TextBox 27"/>
          <p:cNvSpPr txBox="1"/>
          <p:nvPr/>
        </p:nvSpPr>
        <p:spPr>
          <a:xfrm>
            <a:off x="3678903" y="2607313"/>
            <a:ext cx="3945983" cy="3415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133" dirty="0">
                <a:solidFill>
                  <a:srgbClr val="FDFBFB"/>
                </a:solidFill>
                <a:latin typeface="Arimo"/>
                <a:ea typeface="Arimo"/>
                <a:cs typeface="Arimo"/>
                <a:sym typeface="Arimo"/>
              </a:rPr>
              <a:t>Scholarship Opportunities</a:t>
            </a:r>
          </a:p>
        </p:txBody>
      </p:sp>
    </p:spTree>
    <p:extLst>
      <p:ext uri="{BB962C8B-B14F-4D97-AF65-F5344CB8AC3E}">
        <p14:creationId xmlns:p14="http://schemas.microsoft.com/office/powerpoint/2010/main" val="377150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2" name="Freeform 2"/>
          <p:cNvSpPr/>
          <p:nvPr/>
        </p:nvSpPr>
        <p:spPr>
          <a:xfrm flipH="1">
            <a:off x="9657832" y="2361004"/>
            <a:ext cx="5068337" cy="4496997"/>
          </a:xfrm>
          <a:custGeom>
            <a:avLst/>
            <a:gdLst/>
            <a:ahLst/>
            <a:cxnLst/>
            <a:rect l="l" t="t" r="r" b="b"/>
            <a:pathLst>
              <a:path w="7602505" h="6745495">
                <a:moveTo>
                  <a:pt x="7602505" y="0"/>
                </a:moveTo>
                <a:lnTo>
                  <a:pt x="0" y="0"/>
                </a:lnTo>
                <a:lnTo>
                  <a:pt x="0" y="6745495"/>
                </a:lnTo>
                <a:lnTo>
                  <a:pt x="7602505" y="6745495"/>
                </a:lnTo>
                <a:lnTo>
                  <a:pt x="7602505" y="0"/>
                </a:lnTo>
                <a:close/>
              </a:path>
            </a:pathLst>
          </a:custGeom>
          <a:blipFill>
            <a:blip r:embed="rId2">
              <a:extLst>
                <a:ext uri="{96DAC541-7B7A-43D3-8B79-37D633B846F1}">
                  <asvg:svgBlip xmlns:asvg="http://schemas.microsoft.com/office/drawing/2016/SVG/main" r:embed="rId3"/>
                </a:ext>
              </a:extLst>
            </a:blip>
            <a:stretch>
              <a:fillRect t="-75" b="-7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1948237" y="1132176"/>
            <a:ext cx="7861827" cy="4900792"/>
            <a:chOff x="0" y="0"/>
            <a:chExt cx="15723655" cy="9801584"/>
          </a:xfrm>
        </p:grpSpPr>
        <p:sp>
          <p:nvSpPr>
            <p:cNvPr id="4" name="Freeform 4"/>
            <p:cNvSpPr/>
            <p:nvPr/>
          </p:nvSpPr>
          <p:spPr>
            <a:xfrm>
              <a:off x="0" y="0"/>
              <a:ext cx="15723615" cy="9801606"/>
            </a:xfrm>
            <a:custGeom>
              <a:avLst/>
              <a:gdLst/>
              <a:ahLst/>
              <a:cxnLst/>
              <a:rect l="l" t="t" r="r" b="b"/>
              <a:pathLst>
                <a:path w="15723615" h="9801606">
                  <a:moveTo>
                    <a:pt x="0" y="0"/>
                  </a:moveTo>
                  <a:lnTo>
                    <a:pt x="15723615" y="0"/>
                  </a:lnTo>
                  <a:lnTo>
                    <a:pt x="15723615" y="9801606"/>
                  </a:lnTo>
                  <a:lnTo>
                    <a:pt x="0" y="9801606"/>
                  </a:lnTo>
                  <a:lnTo>
                    <a:pt x="0" y="0"/>
                  </a:lnTo>
                  <a:close/>
                </a:path>
              </a:pathLst>
            </a:custGeom>
            <a:blipFill>
              <a:blip r:embed="rId4"/>
              <a:stretch>
                <a:fillRect l="-1360" r="-13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266092" y="33861"/>
            <a:ext cx="11240108" cy="8093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4"/>
              </a:lnSpc>
            </a:pPr>
            <a:r>
              <a:rPr lang="en-US" sz="4872" spc="477" dirty="0">
                <a:solidFill>
                  <a:schemeClr val="tx2">
                    <a:lumMod val="50000"/>
                  </a:schemeClr>
                </a:solidFill>
                <a:latin typeface="Arimo"/>
                <a:ea typeface="Arimo"/>
                <a:cs typeface="Arimo"/>
                <a:sym typeface="Arimo"/>
              </a:rPr>
              <a:t>WWW.PCSB.ORG/FINANCIALAID</a:t>
            </a:r>
          </a:p>
        </p:txBody>
      </p:sp>
    </p:spTree>
    <p:extLst>
      <p:ext uri="{BB962C8B-B14F-4D97-AF65-F5344CB8AC3E}">
        <p14:creationId xmlns:p14="http://schemas.microsoft.com/office/powerpoint/2010/main" val="344114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944767" y="776765"/>
            <a:ext cx="3720405" cy="10088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08"/>
              </a:lnSpc>
            </a:pPr>
            <a:r>
              <a:rPr lang="en-US" sz="3947" spc="137" dirty="0">
                <a:solidFill>
                  <a:srgbClr val="EDB211"/>
                </a:solidFill>
                <a:latin typeface="Arimo"/>
                <a:ea typeface="Arimo"/>
                <a:cs typeface="Arimo"/>
                <a:sym typeface="Arimo"/>
              </a:rPr>
              <a:t>Scholarship Opportunities*</a:t>
            </a:r>
          </a:p>
        </p:txBody>
      </p:sp>
      <p:sp>
        <p:nvSpPr>
          <p:cNvPr id="3" name="Freeform 3"/>
          <p:cNvSpPr/>
          <p:nvPr/>
        </p:nvSpPr>
        <p:spPr>
          <a:xfrm rot="-10800000">
            <a:off x="-203876" y="-215410"/>
            <a:ext cx="5829376" cy="167462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t="-567" b="-56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6315559" y="1344408"/>
            <a:ext cx="4940172" cy="3819881"/>
            <a:chOff x="0" y="0"/>
            <a:chExt cx="9880344" cy="7639761"/>
          </a:xfrm>
        </p:grpSpPr>
        <p:sp>
          <p:nvSpPr>
            <p:cNvPr id="5" name="Freeform 5"/>
            <p:cNvSpPr/>
            <p:nvPr/>
          </p:nvSpPr>
          <p:spPr>
            <a:xfrm>
              <a:off x="0" y="0"/>
              <a:ext cx="9880346" cy="7639812"/>
            </a:xfrm>
            <a:custGeom>
              <a:avLst/>
              <a:gdLst/>
              <a:ahLst/>
              <a:cxnLst/>
              <a:rect l="l" t="t" r="r" b="b"/>
              <a:pathLst>
                <a:path w="9880346" h="7639812">
                  <a:moveTo>
                    <a:pt x="0" y="0"/>
                  </a:moveTo>
                  <a:lnTo>
                    <a:pt x="9880346" y="0"/>
                  </a:lnTo>
                  <a:lnTo>
                    <a:pt x="9880346" y="7639812"/>
                  </a:lnTo>
                  <a:lnTo>
                    <a:pt x="0" y="7639812"/>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TextBox 6"/>
          <p:cNvSpPr txBox="1"/>
          <p:nvPr/>
        </p:nvSpPr>
        <p:spPr>
          <a:xfrm>
            <a:off x="1261125" y="2216559"/>
            <a:ext cx="2988229" cy="4318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38"/>
              </a:lnSpc>
            </a:pPr>
            <a:r>
              <a:rPr lang="en-US" sz="1600" spc="123" dirty="0">
                <a:solidFill>
                  <a:srgbClr val="162850"/>
                </a:solidFill>
                <a:latin typeface="Open Sauce"/>
                <a:ea typeface="Open Sauce"/>
                <a:cs typeface="Open Sauce"/>
                <a:sym typeface="Open Sauce"/>
              </a:rPr>
              <a:t>I will note the date that it was last updated.</a:t>
            </a:r>
          </a:p>
        </p:txBody>
      </p:sp>
      <p:sp>
        <p:nvSpPr>
          <p:cNvPr id="7" name="TextBox 7"/>
          <p:cNvSpPr txBox="1"/>
          <p:nvPr/>
        </p:nvSpPr>
        <p:spPr>
          <a:xfrm>
            <a:off x="1269318" y="1915899"/>
            <a:ext cx="2310603" cy="254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33"/>
              </a:lnSpc>
            </a:pPr>
            <a:r>
              <a:rPr lang="en-US" sz="1545" b="1" spc="151">
                <a:solidFill>
                  <a:srgbClr val="162850"/>
                </a:solidFill>
                <a:latin typeface="Open Sauce Bold"/>
                <a:ea typeface="Open Sauce Bold"/>
                <a:cs typeface="Open Sauce Bold"/>
                <a:sym typeface="Open Sauce Bold"/>
              </a:rPr>
              <a:t>01</a:t>
            </a:r>
          </a:p>
        </p:txBody>
      </p:sp>
      <p:sp>
        <p:nvSpPr>
          <p:cNvPr id="8" name="TextBox 8"/>
          <p:cNvSpPr txBox="1"/>
          <p:nvPr/>
        </p:nvSpPr>
        <p:spPr>
          <a:xfrm>
            <a:off x="1261125" y="3131665"/>
            <a:ext cx="3354317" cy="6541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38"/>
              </a:lnSpc>
            </a:pPr>
            <a:r>
              <a:rPr lang="en-US" sz="1600" spc="123" dirty="0">
                <a:solidFill>
                  <a:srgbClr val="10253F"/>
                </a:solidFill>
                <a:latin typeface="Open Sauce"/>
                <a:ea typeface="Open Sauce"/>
                <a:cs typeface="Open Sauce"/>
                <a:sym typeface="Open Sauce"/>
              </a:rPr>
              <a:t>When you open the document, new scholarships will be noted with </a:t>
            </a:r>
            <a:r>
              <a:rPr lang="en-US" sz="1600" spc="123" dirty="0">
                <a:solidFill>
                  <a:srgbClr val="FF3131"/>
                </a:solidFill>
                <a:latin typeface="Open Sauce"/>
                <a:ea typeface="Open Sauce"/>
                <a:cs typeface="Open Sauce"/>
                <a:sym typeface="Open Sauce"/>
              </a:rPr>
              <a:t>NEW! </a:t>
            </a:r>
          </a:p>
        </p:txBody>
      </p:sp>
      <p:sp>
        <p:nvSpPr>
          <p:cNvPr id="9" name="TextBox 9"/>
          <p:cNvSpPr txBox="1"/>
          <p:nvPr/>
        </p:nvSpPr>
        <p:spPr>
          <a:xfrm>
            <a:off x="1261125" y="2807686"/>
            <a:ext cx="2310603" cy="254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33"/>
              </a:lnSpc>
            </a:pPr>
            <a:r>
              <a:rPr lang="en-US" sz="1545" b="1" spc="151" dirty="0">
                <a:solidFill>
                  <a:srgbClr val="162850"/>
                </a:solidFill>
                <a:latin typeface="Open Sauce Bold"/>
                <a:ea typeface="Open Sauce Bold"/>
                <a:cs typeface="Open Sauce Bold"/>
                <a:sym typeface="Open Sauce Bold"/>
              </a:rPr>
              <a:t>02</a:t>
            </a:r>
          </a:p>
        </p:txBody>
      </p:sp>
      <p:sp>
        <p:nvSpPr>
          <p:cNvPr id="10" name="TextBox 10"/>
          <p:cNvSpPr txBox="1"/>
          <p:nvPr/>
        </p:nvSpPr>
        <p:spPr>
          <a:xfrm>
            <a:off x="1297745" y="4250970"/>
            <a:ext cx="3223455" cy="4318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38"/>
              </a:lnSpc>
            </a:pPr>
            <a:r>
              <a:rPr lang="en-US" sz="1600" spc="123" dirty="0">
                <a:solidFill>
                  <a:srgbClr val="162850"/>
                </a:solidFill>
                <a:latin typeface="Open Sauce"/>
                <a:ea typeface="Open Sauce"/>
                <a:cs typeface="Open Sauce"/>
                <a:sym typeface="Open Sauce"/>
              </a:rPr>
              <a:t>Take note of the grade level and deadline to apply.</a:t>
            </a:r>
          </a:p>
        </p:txBody>
      </p:sp>
      <p:sp>
        <p:nvSpPr>
          <p:cNvPr id="11" name="TextBox 11"/>
          <p:cNvSpPr txBox="1"/>
          <p:nvPr/>
        </p:nvSpPr>
        <p:spPr>
          <a:xfrm>
            <a:off x="1261125" y="3895659"/>
            <a:ext cx="2310603" cy="254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33"/>
              </a:lnSpc>
            </a:pPr>
            <a:r>
              <a:rPr lang="en-US" sz="1545" b="1" spc="151" dirty="0">
                <a:solidFill>
                  <a:srgbClr val="162850"/>
                </a:solidFill>
                <a:latin typeface="Open Sauce Bold"/>
                <a:ea typeface="Open Sauce Bold"/>
                <a:cs typeface="Open Sauce Bold"/>
                <a:sym typeface="Open Sauce Bold"/>
              </a:rPr>
              <a:t>03</a:t>
            </a:r>
          </a:p>
        </p:txBody>
      </p:sp>
      <p:sp>
        <p:nvSpPr>
          <p:cNvPr id="12" name="TextBox 12"/>
          <p:cNvSpPr txBox="1"/>
          <p:nvPr/>
        </p:nvSpPr>
        <p:spPr>
          <a:xfrm>
            <a:off x="1261125" y="5115499"/>
            <a:ext cx="3251882" cy="8764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38"/>
              </a:lnSpc>
            </a:pPr>
            <a:r>
              <a:rPr lang="en-US" sz="1600" spc="123" dirty="0">
                <a:solidFill>
                  <a:srgbClr val="162850"/>
                </a:solidFill>
                <a:latin typeface="Open Sauce"/>
                <a:ea typeface="Open Sauce"/>
                <a:cs typeface="Open Sauce"/>
                <a:sym typeface="Open Sauce"/>
              </a:rPr>
              <a:t>The requirements will show you details of the scholarship including how to apply--online or paper form. </a:t>
            </a:r>
          </a:p>
        </p:txBody>
      </p:sp>
      <p:sp>
        <p:nvSpPr>
          <p:cNvPr id="13" name="TextBox 13"/>
          <p:cNvSpPr txBox="1"/>
          <p:nvPr/>
        </p:nvSpPr>
        <p:spPr>
          <a:xfrm>
            <a:off x="1261125" y="4773943"/>
            <a:ext cx="2310603" cy="254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33"/>
              </a:lnSpc>
            </a:pPr>
            <a:r>
              <a:rPr lang="en-US" sz="1545" b="1" spc="151" dirty="0">
                <a:solidFill>
                  <a:srgbClr val="10253F"/>
                </a:solidFill>
                <a:latin typeface="Open Sauce Bold"/>
                <a:ea typeface="Open Sauce Bold"/>
                <a:cs typeface="Open Sauce Bold"/>
                <a:sym typeface="Open Sauce Bold"/>
              </a:rPr>
              <a:t>04</a:t>
            </a:r>
          </a:p>
        </p:txBody>
      </p:sp>
      <p:sp>
        <p:nvSpPr>
          <p:cNvPr id="14" name="TextBox 13">
            <a:extLst>
              <a:ext uri="{FF2B5EF4-FFF2-40B4-BE49-F238E27FC236}">
                <a16:creationId xmlns:a16="http://schemas.microsoft.com/office/drawing/2014/main" id="{3D7014DD-509F-1815-F8BC-9A144E6A8D5E}"/>
              </a:ext>
            </a:extLst>
          </p:cNvPr>
          <p:cNvSpPr txBox="1"/>
          <p:nvPr/>
        </p:nvSpPr>
        <p:spPr>
          <a:xfrm>
            <a:off x="3251200" y="6190734"/>
            <a:ext cx="6599243" cy="3796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67" dirty="0">
                <a:solidFill>
                  <a:schemeClr val="tx2">
                    <a:lumMod val="50000"/>
                  </a:schemeClr>
                </a:solidFill>
                <a:latin typeface="Open Sauce" panose="020B0604020202020204" charset="0"/>
              </a:rPr>
              <a:t>*Scholarship information will also be uploaded to Xello. </a:t>
            </a:r>
          </a:p>
        </p:txBody>
      </p:sp>
    </p:spTree>
    <p:extLst>
      <p:ext uri="{BB962C8B-B14F-4D97-AF65-F5344CB8AC3E}">
        <p14:creationId xmlns:p14="http://schemas.microsoft.com/office/powerpoint/2010/main" val="1217971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6367813" cy="3581895"/>
            <a:chOff x="0" y="0"/>
            <a:chExt cx="12735625" cy="7163791"/>
          </a:xfrm>
        </p:grpSpPr>
        <p:sp>
          <p:nvSpPr>
            <p:cNvPr id="3" name="Freeform 3"/>
            <p:cNvSpPr/>
            <p:nvPr/>
          </p:nvSpPr>
          <p:spPr>
            <a:xfrm>
              <a:off x="0" y="0"/>
              <a:ext cx="12735687" cy="7163816"/>
            </a:xfrm>
            <a:custGeom>
              <a:avLst/>
              <a:gdLst/>
              <a:ahLst/>
              <a:cxnLst/>
              <a:rect l="l" t="t" r="r" b="b"/>
              <a:pathLst>
                <a:path w="12735687" h="7163816">
                  <a:moveTo>
                    <a:pt x="0" y="7163816"/>
                  </a:moveTo>
                  <a:lnTo>
                    <a:pt x="0" y="0"/>
                  </a:lnTo>
                  <a:lnTo>
                    <a:pt x="12735687" y="0"/>
                  </a:lnTo>
                  <a:cubicBezTo>
                    <a:pt x="8490458" y="2387981"/>
                    <a:pt x="4245229" y="4775835"/>
                    <a:pt x="0" y="7163816"/>
                  </a:cubicBezTo>
                  <a:close/>
                </a:path>
              </a:pathLst>
            </a:custGeom>
            <a:solidFill>
              <a:srgbClr val="EDB21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0" y="1"/>
            <a:ext cx="6367813" cy="3581895"/>
            <a:chOff x="0" y="0"/>
            <a:chExt cx="12735625" cy="7163791"/>
          </a:xfrm>
        </p:grpSpPr>
        <p:sp>
          <p:nvSpPr>
            <p:cNvPr id="5" name="Freeform 5"/>
            <p:cNvSpPr/>
            <p:nvPr/>
          </p:nvSpPr>
          <p:spPr>
            <a:xfrm>
              <a:off x="0" y="0"/>
              <a:ext cx="12735687" cy="7163816"/>
            </a:xfrm>
            <a:custGeom>
              <a:avLst/>
              <a:gdLst/>
              <a:ahLst/>
              <a:cxnLst/>
              <a:rect l="l" t="t" r="r" b="b"/>
              <a:pathLst>
                <a:path w="12735687" h="7163816">
                  <a:moveTo>
                    <a:pt x="0" y="7163816"/>
                  </a:moveTo>
                  <a:lnTo>
                    <a:pt x="0" y="0"/>
                  </a:lnTo>
                  <a:lnTo>
                    <a:pt x="12735687" y="0"/>
                  </a:lnTo>
                  <a:cubicBezTo>
                    <a:pt x="8490458" y="2387981"/>
                    <a:pt x="4245229" y="4775835"/>
                    <a:pt x="0" y="7163816"/>
                  </a:cubicBezTo>
                  <a:close/>
                </a:path>
              </a:pathLst>
            </a:custGeom>
            <a:blipFill>
              <a:blip r:embed="rId2"/>
              <a:stretch>
                <a:fillRect t="-9259" b="-925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Freeform 6"/>
          <p:cNvSpPr/>
          <p:nvPr/>
        </p:nvSpPr>
        <p:spPr>
          <a:xfrm>
            <a:off x="-142333" y="1138868"/>
            <a:ext cx="5037625" cy="4386537"/>
          </a:xfrm>
          <a:custGeom>
            <a:avLst/>
            <a:gdLst/>
            <a:ahLst/>
            <a:cxnLst/>
            <a:rect l="l" t="t" r="r" b="b"/>
            <a:pathLst>
              <a:path w="7556437" h="6579805">
                <a:moveTo>
                  <a:pt x="0" y="0"/>
                </a:moveTo>
                <a:lnTo>
                  <a:pt x="7556437" y="0"/>
                </a:lnTo>
                <a:lnTo>
                  <a:pt x="7556437" y="6579804"/>
                </a:lnTo>
                <a:lnTo>
                  <a:pt x="0" y="6579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2922142" y="-669871"/>
            <a:ext cx="4883111" cy="4484508"/>
          </a:xfrm>
          <a:custGeom>
            <a:avLst/>
            <a:gdLst/>
            <a:ahLst/>
            <a:cxnLst/>
            <a:rect l="l" t="t" r="r" b="b"/>
            <a:pathLst>
              <a:path w="7324667" h="6726762">
                <a:moveTo>
                  <a:pt x="0" y="0"/>
                </a:moveTo>
                <a:lnTo>
                  <a:pt x="7324666" y="0"/>
                </a:lnTo>
                <a:lnTo>
                  <a:pt x="7324666" y="6726762"/>
                </a:lnTo>
                <a:lnTo>
                  <a:pt x="0" y="6726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8460850" y="1453164"/>
            <a:ext cx="3503184" cy="1062673"/>
          </a:xfrm>
          <a:custGeom>
            <a:avLst/>
            <a:gdLst/>
            <a:ahLst/>
            <a:cxnLst/>
            <a:rect l="l" t="t" r="r" b="b"/>
            <a:pathLst>
              <a:path w="5254776" h="1594010">
                <a:moveTo>
                  <a:pt x="0" y="0"/>
                </a:moveTo>
                <a:lnTo>
                  <a:pt x="5254776" y="0"/>
                </a:lnTo>
                <a:lnTo>
                  <a:pt x="5254776" y="1594010"/>
                </a:lnTo>
                <a:lnTo>
                  <a:pt x="0" y="1594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7758729" y="1008522"/>
            <a:ext cx="1510031" cy="1508913"/>
          </a:xfrm>
          <a:custGeom>
            <a:avLst/>
            <a:gdLst/>
            <a:ahLst/>
            <a:cxnLst/>
            <a:rect l="l" t="t" r="r" b="b"/>
            <a:pathLst>
              <a:path w="2265047" h="2263369">
                <a:moveTo>
                  <a:pt x="0" y="0"/>
                </a:moveTo>
                <a:lnTo>
                  <a:pt x="2265047" y="0"/>
                </a:lnTo>
                <a:lnTo>
                  <a:pt x="2265047" y="2263369"/>
                </a:lnTo>
                <a:lnTo>
                  <a:pt x="0" y="22633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7285537" y="2688749"/>
            <a:ext cx="4558251" cy="1064259"/>
          </a:xfrm>
          <a:custGeom>
            <a:avLst/>
            <a:gdLst/>
            <a:ahLst/>
            <a:cxnLst/>
            <a:rect l="l" t="t" r="r" b="b"/>
            <a:pathLst>
              <a:path w="6837377" h="1596388">
                <a:moveTo>
                  <a:pt x="0" y="0"/>
                </a:moveTo>
                <a:lnTo>
                  <a:pt x="6837377" y="0"/>
                </a:lnTo>
                <a:lnTo>
                  <a:pt x="6837377" y="1596388"/>
                </a:lnTo>
                <a:lnTo>
                  <a:pt x="0" y="15963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6581299" y="2242522"/>
            <a:ext cx="1511524" cy="1510591"/>
          </a:xfrm>
          <a:custGeom>
            <a:avLst/>
            <a:gdLst/>
            <a:ahLst/>
            <a:cxnLst/>
            <a:rect l="l" t="t" r="r" b="b"/>
            <a:pathLst>
              <a:path w="2267286" h="2265887">
                <a:moveTo>
                  <a:pt x="0" y="0"/>
                </a:moveTo>
                <a:lnTo>
                  <a:pt x="2267286" y="0"/>
                </a:lnTo>
                <a:lnTo>
                  <a:pt x="2267286" y="2265887"/>
                </a:lnTo>
                <a:lnTo>
                  <a:pt x="0" y="2265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6127141" y="3925922"/>
            <a:ext cx="4329708" cy="1063233"/>
          </a:xfrm>
          <a:custGeom>
            <a:avLst/>
            <a:gdLst/>
            <a:ahLst/>
            <a:cxnLst/>
            <a:rect l="l" t="t" r="r" b="b"/>
            <a:pathLst>
              <a:path w="6494562" h="1594850">
                <a:moveTo>
                  <a:pt x="0" y="0"/>
                </a:moveTo>
                <a:lnTo>
                  <a:pt x="6494562" y="0"/>
                </a:lnTo>
                <a:lnTo>
                  <a:pt x="6494562" y="1594850"/>
                </a:lnTo>
                <a:lnTo>
                  <a:pt x="0" y="15948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5334081" y="3478108"/>
            <a:ext cx="1509472" cy="1509472"/>
          </a:xfrm>
          <a:custGeom>
            <a:avLst/>
            <a:gdLst/>
            <a:ahLst/>
            <a:cxnLst/>
            <a:rect l="l" t="t" r="r" b="b"/>
            <a:pathLst>
              <a:path w="2264208" h="2264208">
                <a:moveTo>
                  <a:pt x="0" y="0"/>
                </a:moveTo>
                <a:lnTo>
                  <a:pt x="2264208" y="0"/>
                </a:lnTo>
                <a:lnTo>
                  <a:pt x="2264208" y="2264208"/>
                </a:lnTo>
                <a:lnTo>
                  <a:pt x="0" y="22642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902129" y="5159394"/>
            <a:ext cx="4662495" cy="1062673"/>
          </a:xfrm>
          <a:custGeom>
            <a:avLst/>
            <a:gdLst/>
            <a:ahLst/>
            <a:cxnLst/>
            <a:rect l="l" t="t" r="r" b="b"/>
            <a:pathLst>
              <a:path w="6993742" h="1594010">
                <a:moveTo>
                  <a:pt x="0" y="0"/>
                </a:moveTo>
                <a:lnTo>
                  <a:pt x="6993742" y="0"/>
                </a:lnTo>
                <a:lnTo>
                  <a:pt x="6993742" y="1594010"/>
                </a:lnTo>
                <a:lnTo>
                  <a:pt x="0" y="159401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158768" y="4711580"/>
            <a:ext cx="1508913" cy="1510591"/>
          </a:xfrm>
          <a:custGeom>
            <a:avLst/>
            <a:gdLst/>
            <a:ahLst/>
            <a:cxnLst/>
            <a:rect l="l" t="t" r="r" b="b"/>
            <a:pathLst>
              <a:path w="2263369" h="2265887">
                <a:moveTo>
                  <a:pt x="0" y="0"/>
                </a:moveTo>
                <a:lnTo>
                  <a:pt x="2263369" y="0"/>
                </a:lnTo>
                <a:lnTo>
                  <a:pt x="2263369" y="2265887"/>
                </a:lnTo>
                <a:lnTo>
                  <a:pt x="0" y="226588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8092870" y="1357794"/>
            <a:ext cx="810382" cy="810382"/>
          </a:xfrm>
          <a:custGeom>
            <a:avLst/>
            <a:gdLst/>
            <a:ahLst/>
            <a:cxnLst/>
            <a:rect l="l" t="t" r="r" b="b"/>
            <a:pathLst>
              <a:path w="1215573" h="1215573">
                <a:moveTo>
                  <a:pt x="0" y="0"/>
                </a:moveTo>
                <a:lnTo>
                  <a:pt x="1215573" y="0"/>
                </a:lnTo>
                <a:lnTo>
                  <a:pt x="1215573" y="1215573"/>
                </a:lnTo>
                <a:lnTo>
                  <a:pt x="0" y="1215573"/>
                </a:lnTo>
                <a:lnTo>
                  <a:pt x="0" y="0"/>
                </a:lnTo>
                <a:close/>
              </a:path>
            </a:pathLst>
          </a:custGeom>
          <a:blipFill>
            <a:blip r:embed="rId23">
              <a:extLst>
                <a:ext uri="{96DAC541-7B7A-43D3-8B79-37D633B846F1}">
                  <asvg:svgBlip xmlns:asvg="http://schemas.microsoft.com/office/drawing/2016/SVG/main" r:embed="rId24"/>
                </a:ext>
              </a:extLst>
            </a:blip>
            <a:stretch>
              <a:fillRect t="-390" b="-39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6851280" y="2440900"/>
            <a:ext cx="899706" cy="1153469"/>
          </a:xfrm>
          <a:custGeom>
            <a:avLst/>
            <a:gdLst/>
            <a:ahLst/>
            <a:cxnLst/>
            <a:rect l="l" t="t" r="r" b="b"/>
            <a:pathLst>
              <a:path w="1349559" h="1730204">
                <a:moveTo>
                  <a:pt x="0" y="0"/>
                </a:moveTo>
                <a:lnTo>
                  <a:pt x="1349559" y="0"/>
                </a:lnTo>
                <a:lnTo>
                  <a:pt x="1349559" y="1730204"/>
                </a:lnTo>
                <a:lnTo>
                  <a:pt x="0" y="1730204"/>
                </a:lnTo>
                <a:lnTo>
                  <a:pt x="0" y="0"/>
                </a:lnTo>
                <a:close/>
              </a:path>
            </a:pathLst>
          </a:custGeom>
          <a:blipFill>
            <a:blip r:embed="rId25">
              <a:extLst>
                <a:ext uri="{96DAC541-7B7A-43D3-8B79-37D633B846F1}">
                  <asvg:svgBlip xmlns:asvg="http://schemas.microsoft.com/office/drawing/2016/SVG/main" r:embed="rId26"/>
                </a:ext>
              </a:extLst>
            </a:blip>
            <a:stretch>
              <a:fillRect l="-14" r="-1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5545706" y="3808961"/>
            <a:ext cx="1060346" cy="902619"/>
          </a:xfrm>
          <a:custGeom>
            <a:avLst/>
            <a:gdLst/>
            <a:ahLst/>
            <a:cxnLst/>
            <a:rect l="l" t="t" r="r" b="b"/>
            <a:pathLst>
              <a:path w="1590519" h="1353929">
                <a:moveTo>
                  <a:pt x="0" y="0"/>
                </a:moveTo>
                <a:lnTo>
                  <a:pt x="1590519" y="0"/>
                </a:lnTo>
                <a:lnTo>
                  <a:pt x="1590519" y="1353929"/>
                </a:lnTo>
                <a:lnTo>
                  <a:pt x="0" y="1353929"/>
                </a:lnTo>
                <a:lnTo>
                  <a:pt x="0" y="0"/>
                </a:lnTo>
                <a:close/>
              </a:path>
            </a:pathLst>
          </a:custGeom>
          <a:blipFill>
            <a:blip r:embed="rId27">
              <a:extLst>
                <a:ext uri="{96DAC541-7B7A-43D3-8B79-37D633B846F1}">
                  <asvg:svgBlip xmlns:asvg="http://schemas.microsoft.com/office/drawing/2016/SVG/main" r:embed="rId28"/>
                </a:ext>
              </a:extLst>
            </a:blip>
            <a:stretch>
              <a:fillRect t="-999" b="-9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4296086" y="5072033"/>
            <a:ext cx="1234291" cy="794575"/>
          </a:xfrm>
          <a:custGeom>
            <a:avLst/>
            <a:gdLst/>
            <a:ahLst/>
            <a:cxnLst/>
            <a:rect l="l" t="t" r="r" b="b"/>
            <a:pathLst>
              <a:path w="1851437" h="1191863">
                <a:moveTo>
                  <a:pt x="0" y="0"/>
                </a:moveTo>
                <a:lnTo>
                  <a:pt x="1851437" y="0"/>
                </a:lnTo>
                <a:lnTo>
                  <a:pt x="1851437" y="1191863"/>
                </a:lnTo>
                <a:lnTo>
                  <a:pt x="0" y="1191863"/>
                </a:lnTo>
                <a:lnTo>
                  <a:pt x="0" y="0"/>
                </a:lnTo>
                <a:close/>
              </a:path>
            </a:pathLst>
          </a:custGeom>
          <a:blipFill>
            <a:blip r:embed="rId29">
              <a:extLst>
                <a:ext uri="{96DAC541-7B7A-43D3-8B79-37D633B846F1}">
                  <asvg:svgBlip xmlns:asvg="http://schemas.microsoft.com/office/drawing/2016/SVG/main" r:embed="rId30"/>
                </a:ext>
              </a:extLst>
            </a:blip>
            <a:stretch>
              <a:fillRect t="-186" b="-1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5830622" y="5205050"/>
            <a:ext cx="2572445" cy="264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54"/>
              </a:lnSpc>
            </a:pPr>
            <a:r>
              <a:rPr lang="en-US" sz="1560" b="1" spc="152" dirty="0">
                <a:solidFill>
                  <a:srgbClr val="162850"/>
                </a:solidFill>
                <a:latin typeface="Open Sauce Bold"/>
                <a:ea typeface="Open Sauce Bold"/>
                <a:cs typeface="Open Sauce Bold"/>
                <a:sym typeface="Open Sauce Bold"/>
              </a:rPr>
              <a:t>National Scholarships</a:t>
            </a:r>
          </a:p>
        </p:txBody>
      </p:sp>
      <p:sp>
        <p:nvSpPr>
          <p:cNvPr id="21" name="TextBox 21"/>
          <p:cNvSpPr txBox="1"/>
          <p:nvPr/>
        </p:nvSpPr>
        <p:spPr>
          <a:xfrm>
            <a:off x="7003463" y="4008083"/>
            <a:ext cx="2697646" cy="264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54"/>
              </a:lnSpc>
            </a:pPr>
            <a:r>
              <a:rPr lang="en-US" sz="1560" b="1" spc="152">
                <a:solidFill>
                  <a:srgbClr val="162850"/>
                </a:solidFill>
                <a:latin typeface="Open Sauce Bold"/>
                <a:ea typeface="Open Sauce Bold"/>
                <a:cs typeface="Open Sauce Bold"/>
                <a:sym typeface="Open Sauce Bold"/>
              </a:rPr>
              <a:t>State Scholarships</a:t>
            </a:r>
          </a:p>
        </p:txBody>
      </p:sp>
      <p:sp>
        <p:nvSpPr>
          <p:cNvPr id="22" name="TextBox 22"/>
          <p:cNvSpPr txBox="1"/>
          <p:nvPr/>
        </p:nvSpPr>
        <p:spPr>
          <a:xfrm>
            <a:off x="8209269" y="2731665"/>
            <a:ext cx="2330840" cy="264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54"/>
              </a:lnSpc>
            </a:pPr>
            <a:r>
              <a:rPr lang="en-US" sz="1560" b="1" spc="152" dirty="0">
                <a:solidFill>
                  <a:srgbClr val="162850"/>
                </a:solidFill>
                <a:latin typeface="Open Sauce Bold"/>
                <a:ea typeface="Open Sauce Bold"/>
                <a:cs typeface="Open Sauce Bold"/>
                <a:sym typeface="Open Sauce Bold"/>
              </a:rPr>
              <a:t>Local Scholarships</a:t>
            </a:r>
          </a:p>
        </p:txBody>
      </p:sp>
      <p:sp>
        <p:nvSpPr>
          <p:cNvPr id="23" name="TextBox 23"/>
          <p:cNvSpPr txBox="1"/>
          <p:nvPr/>
        </p:nvSpPr>
        <p:spPr>
          <a:xfrm>
            <a:off x="9422652" y="1471731"/>
            <a:ext cx="2421209" cy="264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54"/>
              </a:lnSpc>
            </a:pPr>
            <a:r>
              <a:rPr lang="en-US" sz="1560" b="1" spc="152">
                <a:solidFill>
                  <a:srgbClr val="162850"/>
                </a:solidFill>
                <a:latin typeface="Open Sauce Bold"/>
                <a:ea typeface="Open Sauce Bold"/>
                <a:cs typeface="Open Sauce Bold"/>
                <a:sym typeface="Open Sauce Bold"/>
              </a:rPr>
              <a:t>Colleges &amp; Univerisities </a:t>
            </a:r>
          </a:p>
        </p:txBody>
      </p:sp>
      <p:sp>
        <p:nvSpPr>
          <p:cNvPr id="24" name="TextBox 24"/>
          <p:cNvSpPr txBox="1"/>
          <p:nvPr/>
        </p:nvSpPr>
        <p:spPr>
          <a:xfrm>
            <a:off x="685801" y="3707360"/>
            <a:ext cx="2876067" cy="10450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181"/>
              </a:lnSpc>
            </a:pPr>
            <a:r>
              <a:rPr lang="en-US" sz="3029" spc="297" dirty="0">
                <a:solidFill>
                  <a:srgbClr val="162850"/>
                </a:solidFill>
                <a:latin typeface="Arimo" panose="020B0604020202020204" charset="0"/>
                <a:ea typeface="Arimo" panose="020B0604020202020204" charset="0"/>
                <a:cs typeface="Arimo" panose="020B0604020202020204" charset="0"/>
                <a:sym typeface="Open Sauce"/>
              </a:rPr>
              <a:t>Where to Find Scholarships </a:t>
            </a:r>
          </a:p>
        </p:txBody>
      </p:sp>
      <p:sp>
        <p:nvSpPr>
          <p:cNvPr id="25" name="TextBox 25"/>
          <p:cNvSpPr txBox="1"/>
          <p:nvPr/>
        </p:nvSpPr>
        <p:spPr>
          <a:xfrm>
            <a:off x="5830621" y="5455116"/>
            <a:ext cx="3870487" cy="6920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89"/>
              </a:lnSpc>
            </a:pPr>
            <a:r>
              <a:rPr lang="en-US" sz="1296" spc="127">
                <a:solidFill>
                  <a:srgbClr val="162850"/>
                </a:solidFill>
                <a:latin typeface="Open Sauce"/>
                <a:ea typeface="Open Sauce"/>
                <a:cs typeface="Open Sauce"/>
                <a:sym typeface="Open Sauce"/>
              </a:rPr>
              <a:t>Open to students across the country. Typically, they are very competitive </a:t>
            </a:r>
          </a:p>
          <a:p>
            <a:pPr algn="l">
              <a:lnSpc>
                <a:spcPts val="1789"/>
              </a:lnSpc>
            </a:pPr>
            <a:r>
              <a:rPr lang="en-US" sz="1296" spc="127">
                <a:solidFill>
                  <a:srgbClr val="162850"/>
                </a:solidFill>
                <a:latin typeface="Open Sauce"/>
                <a:ea typeface="Open Sauce"/>
                <a:cs typeface="Open Sauce"/>
                <a:sym typeface="Open Sauce"/>
              </a:rPr>
              <a:t>and high dollar amounts.</a:t>
            </a:r>
          </a:p>
        </p:txBody>
      </p:sp>
      <p:sp>
        <p:nvSpPr>
          <p:cNvPr id="26" name="TextBox 26"/>
          <p:cNvSpPr txBox="1"/>
          <p:nvPr/>
        </p:nvSpPr>
        <p:spPr>
          <a:xfrm>
            <a:off x="7003463" y="4255953"/>
            <a:ext cx="3208989" cy="4478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89"/>
              </a:lnSpc>
            </a:pPr>
            <a:r>
              <a:rPr lang="en-US" sz="1296" spc="127">
                <a:solidFill>
                  <a:srgbClr val="162850"/>
                </a:solidFill>
                <a:latin typeface="Open Sauce"/>
                <a:ea typeface="Open Sauce"/>
                <a:cs typeface="Open Sauce"/>
                <a:sym typeface="Open Sauce"/>
              </a:rPr>
              <a:t>Most require that you attend school in-state. Example Bright Futures</a:t>
            </a:r>
          </a:p>
        </p:txBody>
      </p:sp>
      <p:sp>
        <p:nvSpPr>
          <p:cNvPr id="27" name="TextBox 27"/>
          <p:cNvSpPr txBox="1"/>
          <p:nvPr/>
        </p:nvSpPr>
        <p:spPr>
          <a:xfrm>
            <a:off x="8237819" y="3049017"/>
            <a:ext cx="3523216" cy="6752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89"/>
              </a:lnSpc>
            </a:pPr>
            <a:r>
              <a:rPr lang="en-US" sz="1296" spc="127" dirty="0">
                <a:solidFill>
                  <a:srgbClr val="162850"/>
                </a:solidFill>
                <a:latin typeface="Open Sauce"/>
                <a:ea typeface="Open Sauce"/>
                <a:cs typeface="Open Sauce"/>
                <a:sym typeface="Open Sauce"/>
              </a:rPr>
              <a:t>Might be sponsored by local organizations, employers, clubs, education foundations. </a:t>
            </a:r>
          </a:p>
        </p:txBody>
      </p:sp>
      <p:sp>
        <p:nvSpPr>
          <p:cNvPr id="28" name="TextBox 28"/>
          <p:cNvSpPr txBox="1"/>
          <p:nvPr/>
        </p:nvSpPr>
        <p:spPr>
          <a:xfrm>
            <a:off x="9395423" y="1987933"/>
            <a:ext cx="2289373" cy="4529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789"/>
              </a:lnSpc>
            </a:pPr>
            <a:r>
              <a:rPr lang="en-US" sz="1296" spc="127">
                <a:solidFill>
                  <a:srgbClr val="162850"/>
                </a:solidFill>
                <a:latin typeface="Open Sauce"/>
                <a:ea typeface="Open Sauce"/>
                <a:cs typeface="Open Sauce"/>
                <a:sym typeface="Open Sauce"/>
              </a:rPr>
              <a:t>Check websites about when/how to apply</a:t>
            </a:r>
          </a:p>
        </p:txBody>
      </p:sp>
    </p:spTree>
    <p:extLst>
      <p:ext uri="{BB962C8B-B14F-4D97-AF65-F5344CB8AC3E}">
        <p14:creationId xmlns:p14="http://schemas.microsoft.com/office/powerpoint/2010/main" val="418928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01416"/>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2115549" y="3120373"/>
            <a:ext cx="1062137" cy="1019652"/>
          </a:xfrm>
          <a:custGeom>
            <a:avLst/>
            <a:gdLst/>
            <a:ahLst/>
            <a:cxnLst/>
            <a:rect l="l" t="t" r="r" b="b"/>
            <a:pathLst>
              <a:path w="1593206" h="1529478">
                <a:moveTo>
                  <a:pt x="0" y="0"/>
                </a:moveTo>
                <a:lnTo>
                  <a:pt x="1593206" y="0"/>
                </a:lnTo>
                <a:lnTo>
                  <a:pt x="1593206" y="1529478"/>
                </a:lnTo>
                <a:lnTo>
                  <a:pt x="0" y="1529478"/>
                </a:lnTo>
                <a:lnTo>
                  <a:pt x="0" y="0"/>
                </a:lnTo>
                <a:close/>
              </a:path>
            </a:pathLst>
          </a:custGeom>
          <a:blipFill>
            <a:blip r:embed="rId7">
              <a:extLst>
                <a:ext uri="{96DAC541-7B7A-43D3-8B79-37D633B846F1}">
                  <asvg:svgBlip xmlns:asvg="http://schemas.microsoft.com/office/drawing/2016/SVG/main" r:embed="rId8"/>
                </a:ext>
              </a:extLst>
            </a:blip>
            <a:stretch>
              <a:fillRect l="-86" r="-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648313" y="3104436"/>
            <a:ext cx="1060129" cy="1019652"/>
          </a:xfrm>
          <a:custGeom>
            <a:avLst/>
            <a:gdLst/>
            <a:ahLst/>
            <a:cxnLst/>
            <a:rect l="l" t="t" r="r" b="b"/>
            <a:pathLst>
              <a:path w="1590194" h="1529478">
                <a:moveTo>
                  <a:pt x="0" y="0"/>
                </a:moveTo>
                <a:lnTo>
                  <a:pt x="1590194" y="0"/>
                </a:lnTo>
                <a:lnTo>
                  <a:pt x="1590194" y="1529478"/>
                </a:lnTo>
                <a:lnTo>
                  <a:pt x="0" y="1529478"/>
                </a:lnTo>
                <a:lnTo>
                  <a:pt x="0" y="0"/>
                </a:lnTo>
                <a:close/>
              </a:path>
            </a:pathLst>
          </a:custGeom>
          <a:blipFill>
            <a:blip r:embed="rId9">
              <a:extLst>
                <a:ext uri="{96DAC541-7B7A-43D3-8B79-37D633B846F1}">
                  <asvg:svgBlip xmlns:asvg="http://schemas.microsoft.com/office/drawing/2016/SVG/main" r:embed="rId10"/>
                </a:ext>
              </a:extLst>
            </a:blip>
            <a:stretch>
              <a:fillRect t="-739" b="-73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9013838" y="2953888"/>
            <a:ext cx="1249758" cy="1320749"/>
          </a:xfrm>
          <a:custGeom>
            <a:avLst/>
            <a:gdLst/>
            <a:ahLst/>
            <a:cxnLst/>
            <a:rect l="l" t="t" r="r" b="b"/>
            <a:pathLst>
              <a:path w="1874637" h="1981123">
                <a:moveTo>
                  <a:pt x="0" y="0"/>
                </a:moveTo>
                <a:lnTo>
                  <a:pt x="1874637" y="0"/>
                </a:lnTo>
                <a:lnTo>
                  <a:pt x="1874637" y="1981123"/>
                </a:lnTo>
                <a:lnTo>
                  <a:pt x="0" y="1981123"/>
                </a:lnTo>
                <a:lnTo>
                  <a:pt x="0" y="0"/>
                </a:lnTo>
                <a:close/>
              </a:path>
            </a:pathLst>
          </a:custGeom>
          <a:blipFill>
            <a:blip r:embed="rId11">
              <a:extLst>
                <a:ext uri="{96DAC541-7B7A-43D3-8B79-37D633B846F1}">
                  <asvg:svgBlip xmlns:asvg="http://schemas.microsoft.com/office/drawing/2016/SVG/main" r:embed="rId12"/>
                </a:ext>
              </a:extLst>
            </a:blip>
            <a:stretch>
              <a:fillRect t="-434" b="-4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762000" y="418138"/>
            <a:ext cx="10329384" cy="12941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84"/>
              </a:lnSpc>
            </a:pPr>
            <a:r>
              <a:rPr lang="en-US" sz="3756" spc="368" dirty="0">
                <a:solidFill>
                  <a:srgbClr val="FFFFFF"/>
                </a:solidFill>
                <a:latin typeface="Arimo"/>
                <a:ea typeface="Arimo"/>
                <a:cs typeface="Arimo"/>
                <a:sym typeface="Arimo"/>
              </a:rPr>
              <a:t>PINELLAS EDUCATION FOUNDATION TRADITIONAL SENIOR SCHOLARSHIP</a:t>
            </a:r>
          </a:p>
        </p:txBody>
      </p:sp>
      <p:sp>
        <p:nvSpPr>
          <p:cNvPr id="13" name="TextBox 13"/>
          <p:cNvSpPr txBox="1"/>
          <p:nvPr/>
        </p:nvSpPr>
        <p:spPr>
          <a:xfrm>
            <a:off x="3890162" y="1860822"/>
            <a:ext cx="4411678" cy="3253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75"/>
              </a:lnSpc>
            </a:pPr>
            <a:r>
              <a:rPr lang="en-US" sz="1939" spc="189">
                <a:solidFill>
                  <a:srgbClr val="FFFFFF"/>
                </a:solidFill>
                <a:latin typeface="Open Sauce"/>
                <a:ea typeface="Open Sauce"/>
                <a:cs typeface="Open Sauce"/>
                <a:sym typeface="Open Sauce"/>
              </a:rPr>
              <a:t>www.pinellaseducation.org</a:t>
            </a:r>
          </a:p>
        </p:txBody>
      </p:sp>
      <p:sp>
        <p:nvSpPr>
          <p:cNvPr id="14" name="TextBox 14"/>
          <p:cNvSpPr txBox="1"/>
          <p:nvPr/>
        </p:nvSpPr>
        <p:spPr>
          <a:xfrm>
            <a:off x="5306929" y="4150940"/>
            <a:ext cx="1821755"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Online Application </a:t>
            </a:r>
          </a:p>
        </p:txBody>
      </p:sp>
      <p:sp>
        <p:nvSpPr>
          <p:cNvPr id="15" name="TextBox 15"/>
          <p:cNvSpPr txBox="1"/>
          <p:nvPr/>
        </p:nvSpPr>
        <p:spPr>
          <a:xfrm>
            <a:off x="1551552" y="4150940"/>
            <a:ext cx="2089555"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dirty="0">
                <a:solidFill>
                  <a:srgbClr val="162850"/>
                </a:solidFill>
                <a:latin typeface="Open Sauce Bold"/>
                <a:ea typeface="Open Sauce Bold"/>
                <a:cs typeface="Open Sauce Bold"/>
                <a:sym typeface="Open Sauce Bold"/>
              </a:rPr>
              <a:t>Opens September 30th</a:t>
            </a:r>
          </a:p>
        </p:txBody>
      </p:sp>
      <p:sp>
        <p:nvSpPr>
          <p:cNvPr id="16" name="TextBox 16"/>
          <p:cNvSpPr txBox="1"/>
          <p:nvPr/>
        </p:nvSpPr>
        <p:spPr>
          <a:xfrm>
            <a:off x="8301839" y="4223836"/>
            <a:ext cx="2536549" cy="556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a:solidFill>
                  <a:srgbClr val="162850"/>
                </a:solidFill>
                <a:latin typeface="Open Sauce Bold"/>
                <a:ea typeface="Open Sauce Bold"/>
                <a:cs typeface="Open Sauce Bold"/>
                <a:sym typeface="Open Sauce Bold"/>
              </a:rPr>
              <a:t>PEF Offers Additional Scholarships</a:t>
            </a:r>
          </a:p>
        </p:txBody>
      </p:sp>
      <p:sp>
        <p:nvSpPr>
          <p:cNvPr id="17" name="TextBox 17"/>
          <p:cNvSpPr txBox="1"/>
          <p:nvPr/>
        </p:nvSpPr>
        <p:spPr>
          <a:xfrm>
            <a:off x="1106996" y="496811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dirty="0">
                <a:solidFill>
                  <a:srgbClr val="162850"/>
                </a:solidFill>
                <a:latin typeface="Open Sauce"/>
                <a:ea typeface="Open Sauce"/>
                <a:cs typeface="Open Sauce"/>
                <a:sym typeface="Open Sauce"/>
              </a:rPr>
              <a:t>Over 100 different scholarships to more than 250 high school seniors throughout Pinellas County</a:t>
            </a:r>
          </a:p>
        </p:txBody>
      </p:sp>
      <p:sp>
        <p:nvSpPr>
          <p:cNvPr id="18" name="TextBox 18"/>
          <p:cNvSpPr txBox="1"/>
          <p:nvPr/>
        </p:nvSpPr>
        <p:spPr>
          <a:xfrm>
            <a:off x="4606667" y="493048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dirty="0">
                <a:solidFill>
                  <a:srgbClr val="162850"/>
                </a:solidFill>
                <a:latin typeface="Open Sauce"/>
                <a:ea typeface="Open Sauce"/>
                <a:cs typeface="Open Sauce"/>
                <a:sym typeface="Open Sauce"/>
              </a:rPr>
              <a:t>Scholarship criteria varies from music &amp; drama to science &amp; math and even sports</a:t>
            </a:r>
          </a:p>
        </p:txBody>
      </p:sp>
      <p:sp>
        <p:nvSpPr>
          <p:cNvPr id="19" name="TextBox 19"/>
          <p:cNvSpPr txBox="1"/>
          <p:nvPr/>
        </p:nvSpPr>
        <p:spPr>
          <a:xfrm>
            <a:off x="7972437" y="4930484"/>
            <a:ext cx="2978667" cy="8720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96"/>
              </a:lnSpc>
            </a:pPr>
            <a:r>
              <a:rPr lang="en-US" sz="1600" spc="120">
                <a:solidFill>
                  <a:srgbClr val="162850"/>
                </a:solidFill>
                <a:latin typeface="Open Sauce"/>
                <a:ea typeface="Open Sauce"/>
                <a:cs typeface="Open Sauce"/>
                <a:sym typeface="Open Sauce"/>
              </a:rPr>
              <a:t>Pinellas Education also offers other scholarships such as Take Stock in Children and Walker’s Rising Stars</a:t>
            </a:r>
          </a:p>
        </p:txBody>
      </p:sp>
    </p:spTree>
    <p:extLst>
      <p:ext uri="{BB962C8B-B14F-4D97-AF65-F5344CB8AC3E}">
        <p14:creationId xmlns:p14="http://schemas.microsoft.com/office/powerpoint/2010/main" val="1478012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1416" y="5169930"/>
            <a:ext cx="2745629" cy="2436122"/>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t="-105" b="-1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flipH="1" flipV="1">
            <a:off x="-1372815" y="-532260"/>
            <a:ext cx="2745629" cy="2436122"/>
          </a:xfrm>
          <a:custGeom>
            <a:avLst/>
            <a:gdLst/>
            <a:ahLst/>
            <a:cxnLst/>
            <a:rect l="l" t="t" r="r" b="b"/>
            <a:pathLst>
              <a:path w="4118443" h="3654183">
                <a:moveTo>
                  <a:pt x="4118443" y="3654183"/>
                </a:moveTo>
                <a:lnTo>
                  <a:pt x="0" y="3654183"/>
                </a:lnTo>
                <a:lnTo>
                  <a:pt x="0" y="0"/>
                </a:lnTo>
                <a:lnTo>
                  <a:pt x="4118443" y="0"/>
                </a:lnTo>
                <a:lnTo>
                  <a:pt x="4118443" y="3654183"/>
                </a:lnTo>
                <a:close/>
              </a:path>
            </a:pathLst>
          </a:custGeom>
          <a:blipFill>
            <a:blip r:embed="rId2">
              <a:extLst>
                <a:ext uri="{96DAC541-7B7A-43D3-8B79-37D633B846F1}">
                  <asvg:svgBlip xmlns:asvg="http://schemas.microsoft.com/office/drawing/2016/SVG/main" r:embed="rId3"/>
                </a:ext>
              </a:extLst>
            </a:blip>
            <a:stretch>
              <a:fillRect t="-105" b="-10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 name="Group 4"/>
          <p:cNvGrpSpPr/>
          <p:nvPr/>
        </p:nvGrpSpPr>
        <p:grpSpPr>
          <a:xfrm>
            <a:off x="8189552" y="3208065"/>
            <a:ext cx="3497594" cy="3497579"/>
            <a:chOff x="0" y="0"/>
            <a:chExt cx="6995188" cy="6995159"/>
          </a:xfrm>
        </p:grpSpPr>
        <p:sp>
          <p:nvSpPr>
            <p:cNvPr id="5" name="Freeform 5"/>
            <p:cNvSpPr/>
            <p:nvPr/>
          </p:nvSpPr>
          <p:spPr>
            <a:xfrm>
              <a:off x="0" y="0"/>
              <a:ext cx="6995160" cy="6995160"/>
            </a:xfrm>
            <a:custGeom>
              <a:avLst/>
              <a:gdLst/>
              <a:ahLst/>
              <a:cxnLst/>
              <a:rect l="l" t="t" r="r" b="b"/>
              <a:pathLst>
                <a:path w="6995160" h="6995160">
                  <a:moveTo>
                    <a:pt x="6995160" y="3497580"/>
                  </a:moveTo>
                  <a:cubicBezTo>
                    <a:pt x="6995160" y="5429123"/>
                    <a:pt x="5429250" y="6995160"/>
                    <a:pt x="3497580" y="6995160"/>
                  </a:cubicBezTo>
                  <a:cubicBezTo>
                    <a:pt x="1565910" y="6995160"/>
                    <a:pt x="0" y="5429250"/>
                    <a:pt x="0" y="3497580"/>
                  </a:cubicBezTo>
                  <a:cubicBezTo>
                    <a:pt x="0" y="1565910"/>
                    <a:pt x="1565910" y="0"/>
                    <a:pt x="3497580" y="0"/>
                  </a:cubicBezTo>
                  <a:cubicBezTo>
                    <a:pt x="5429250" y="0"/>
                    <a:pt x="6995160" y="1565910"/>
                    <a:pt x="6995160" y="3497580"/>
                  </a:cubicBezTo>
                  <a:close/>
                </a:path>
              </a:pathLst>
            </a:custGeom>
            <a:blipFill>
              <a:blip r:embed="rId4"/>
              <a:stretch>
                <a:fillRect l="-16666" r="-166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TextBox 6"/>
          <p:cNvSpPr txBox="1"/>
          <p:nvPr/>
        </p:nvSpPr>
        <p:spPr>
          <a:xfrm>
            <a:off x="1270000" y="654050"/>
            <a:ext cx="8952425" cy="13195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304"/>
              </a:lnSpc>
            </a:pPr>
            <a:r>
              <a:rPr lang="en-US" sz="3843" spc="377" dirty="0">
                <a:solidFill>
                  <a:srgbClr val="162850"/>
                </a:solidFill>
                <a:latin typeface="Arimo"/>
                <a:ea typeface="Arimo"/>
                <a:cs typeface="Arimo"/>
                <a:sym typeface="Arimo"/>
              </a:rPr>
              <a:t>Florida State Scholarship and Grant Website</a:t>
            </a:r>
          </a:p>
        </p:txBody>
      </p:sp>
      <p:sp>
        <p:nvSpPr>
          <p:cNvPr id="7" name="TextBox 7"/>
          <p:cNvSpPr txBox="1"/>
          <p:nvPr/>
        </p:nvSpPr>
        <p:spPr>
          <a:xfrm>
            <a:off x="504868" y="2616096"/>
            <a:ext cx="7216732" cy="2827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3669"/>
              </a:lnSpc>
            </a:pPr>
            <a:r>
              <a:rPr lang="en-US" sz="2933" dirty="0">
                <a:solidFill>
                  <a:srgbClr val="162850"/>
                </a:solidFill>
                <a:latin typeface="Open Sauce" panose="020B0604020202020204" charset="0"/>
                <a:ea typeface="Arimo"/>
                <a:cs typeface="Arimo"/>
                <a:sym typeface="Arimo"/>
              </a:rPr>
              <a:t>https://www.floridastudentfinancialaidsg.org</a:t>
            </a:r>
          </a:p>
          <a:p>
            <a:pPr marL="1108331" lvl="3" indent="-277083" algn="just">
              <a:lnSpc>
                <a:spcPts val="3669"/>
              </a:lnSpc>
              <a:buFont typeface="Arial"/>
              <a:buChar char="￭"/>
            </a:pPr>
            <a:r>
              <a:rPr lang="en-US" sz="2933" dirty="0">
                <a:solidFill>
                  <a:srgbClr val="162850"/>
                </a:solidFill>
                <a:latin typeface="Open Sauce" panose="020B0604020202020204" charset="0"/>
                <a:ea typeface="Arimo"/>
                <a:cs typeface="Arimo"/>
                <a:sym typeface="Arimo"/>
              </a:rPr>
              <a:t>Fact Sheets for each grant </a:t>
            </a:r>
          </a:p>
          <a:p>
            <a:pPr marL="831249" lvl="3" algn="just">
              <a:lnSpc>
                <a:spcPts val="3669"/>
              </a:lnSpc>
            </a:pPr>
            <a:r>
              <a:rPr lang="en-US" sz="2933" dirty="0">
                <a:solidFill>
                  <a:srgbClr val="162850"/>
                </a:solidFill>
                <a:latin typeface="Open Sauce" panose="020B0604020202020204" charset="0"/>
                <a:ea typeface="Arimo"/>
                <a:cs typeface="Arimo"/>
                <a:sym typeface="Arimo"/>
              </a:rPr>
              <a:t>   &amp; scholarship</a:t>
            </a:r>
          </a:p>
          <a:p>
            <a:pPr marL="1108331" lvl="3" indent="-277083" algn="just">
              <a:lnSpc>
                <a:spcPts val="3669"/>
              </a:lnSpc>
              <a:buFont typeface="Arial"/>
              <a:buChar char="￭"/>
            </a:pPr>
            <a:r>
              <a:rPr lang="en-US" sz="2933" dirty="0">
                <a:solidFill>
                  <a:srgbClr val="162850"/>
                </a:solidFill>
                <a:latin typeface="Open Sauce" panose="020B0604020202020204" charset="0"/>
                <a:ea typeface="Arimo"/>
                <a:cs typeface="Arimo"/>
                <a:sym typeface="Arimo"/>
              </a:rPr>
              <a:t>Latest  legislative information</a:t>
            </a:r>
          </a:p>
          <a:p>
            <a:pPr marL="1108331" lvl="3" indent="-277083" algn="just">
              <a:lnSpc>
                <a:spcPts val="3669"/>
              </a:lnSpc>
              <a:buFont typeface="Arial"/>
              <a:buChar char="￭"/>
            </a:pPr>
            <a:r>
              <a:rPr lang="en-US" sz="2933" dirty="0">
                <a:solidFill>
                  <a:srgbClr val="162850"/>
                </a:solidFill>
                <a:latin typeface="Open Sauce" panose="020B0604020202020204" charset="0"/>
                <a:ea typeface="Arimo"/>
                <a:cs typeface="Arimo"/>
                <a:sym typeface="Arimo"/>
              </a:rPr>
              <a:t>Bright Futures Handbook</a:t>
            </a:r>
          </a:p>
          <a:p>
            <a:pPr marL="1108331" lvl="3" indent="-277083" algn="just">
              <a:lnSpc>
                <a:spcPts val="3669"/>
              </a:lnSpc>
              <a:buFont typeface="Arial"/>
              <a:buChar char="￭"/>
            </a:pPr>
            <a:r>
              <a:rPr lang="en-US" sz="2933" dirty="0">
                <a:solidFill>
                  <a:srgbClr val="162850"/>
                </a:solidFill>
                <a:latin typeface="Open Sauce" panose="020B0604020202020204" charset="0"/>
                <a:ea typeface="Arimo"/>
                <a:cs typeface="Arimo"/>
                <a:sym typeface="Arimo"/>
              </a:rPr>
              <a:t>Florida Financial Aid Application </a:t>
            </a:r>
          </a:p>
        </p:txBody>
      </p:sp>
    </p:spTree>
    <p:extLst>
      <p:ext uri="{BB962C8B-B14F-4D97-AF65-F5344CB8AC3E}">
        <p14:creationId xmlns:p14="http://schemas.microsoft.com/office/powerpoint/2010/main" val="338372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9702"/>
            <a:ext cx="12191997" cy="2622223"/>
          </a:xfrm>
          <a:custGeom>
            <a:avLst/>
            <a:gdLst/>
            <a:ahLst/>
            <a:cxnLst/>
            <a:rect l="l" t="t" r="r" b="b"/>
            <a:pathLst>
              <a:path w="18287996" h="3933334">
                <a:moveTo>
                  <a:pt x="0" y="0"/>
                </a:moveTo>
                <a:lnTo>
                  <a:pt x="18287996" y="0"/>
                </a:lnTo>
                <a:lnTo>
                  <a:pt x="18287996" y="3933334"/>
                </a:lnTo>
                <a:lnTo>
                  <a:pt x="0" y="39333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5387159" y="2825419"/>
            <a:ext cx="1417679" cy="1417679"/>
          </a:xfrm>
          <a:custGeom>
            <a:avLst/>
            <a:gdLst/>
            <a:ahLst/>
            <a:cxnLst/>
            <a:rect l="l" t="t" r="r" b="b"/>
            <a:pathLst>
              <a:path w="2126519" h="2126519">
                <a:moveTo>
                  <a:pt x="0" y="0"/>
                </a:moveTo>
                <a:lnTo>
                  <a:pt x="2126519" y="0"/>
                </a:lnTo>
                <a:lnTo>
                  <a:pt x="2126519" y="2126519"/>
                </a:lnTo>
                <a:lnTo>
                  <a:pt x="0" y="2126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759022" y="2691355"/>
            <a:ext cx="1268838" cy="1464748"/>
          </a:xfrm>
          <a:custGeom>
            <a:avLst/>
            <a:gdLst/>
            <a:ahLst/>
            <a:cxnLst/>
            <a:rect l="l" t="t" r="r" b="b"/>
            <a:pathLst>
              <a:path w="1903257" h="2197122">
                <a:moveTo>
                  <a:pt x="0" y="0"/>
                </a:moveTo>
                <a:lnTo>
                  <a:pt x="1903257" y="0"/>
                </a:lnTo>
                <a:lnTo>
                  <a:pt x="1903257" y="2197122"/>
                </a:lnTo>
                <a:lnTo>
                  <a:pt x="0" y="2197122"/>
                </a:lnTo>
                <a:lnTo>
                  <a:pt x="0" y="0"/>
                </a:lnTo>
                <a:close/>
              </a:path>
            </a:pathLst>
          </a:custGeom>
          <a:blipFill>
            <a:blip r:embed="rId8">
              <a:extLst>
                <a:ext uri="{96DAC541-7B7A-43D3-8B79-37D633B846F1}">
                  <asvg:svgBlip xmlns:asvg="http://schemas.microsoft.com/office/drawing/2016/SVG/main" r:embed="rId9"/>
                </a:ext>
              </a:extLst>
            </a:blip>
            <a:stretch>
              <a:fillRect t="-25" b="-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254000" y="835774"/>
            <a:ext cx="11289095" cy="5450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386"/>
              </a:lnSpc>
            </a:pPr>
            <a:r>
              <a:rPr lang="en-US" sz="3600" dirty="0">
                <a:solidFill>
                  <a:srgbClr val="F2F2F2"/>
                </a:solidFill>
                <a:latin typeface="Arimo"/>
                <a:ea typeface="Arimo"/>
                <a:cs typeface="Arimo"/>
                <a:sym typeface="Arimo"/>
              </a:rPr>
              <a:t>Florida Bright Futures Scholarship Program</a:t>
            </a:r>
          </a:p>
        </p:txBody>
      </p:sp>
      <p:sp>
        <p:nvSpPr>
          <p:cNvPr id="9" name="TextBox 9"/>
          <p:cNvSpPr txBox="1"/>
          <p:nvPr/>
        </p:nvSpPr>
        <p:spPr>
          <a:xfrm>
            <a:off x="637170" y="4514182"/>
            <a:ext cx="3512542" cy="12622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dirty="0">
                <a:solidFill>
                  <a:srgbClr val="162850"/>
                </a:solidFill>
                <a:latin typeface="Open Sauce" panose="020B0604020202020204" charset="0"/>
                <a:ea typeface="Arimo"/>
                <a:cs typeface="Arimo"/>
                <a:sym typeface="Arimo"/>
              </a:rPr>
              <a:t>Awarded to every student in the</a:t>
            </a:r>
          </a:p>
          <a:p>
            <a:pPr algn="ctr">
              <a:lnSpc>
                <a:spcPts val="3360"/>
              </a:lnSpc>
            </a:pPr>
            <a:r>
              <a:rPr lang="en-US" sz="1867" dirty="0">
                <a:solidFill>
                  <a:srgbClr val="162850"/>
                </a:solidFill>
                <a:latin typeface="Open Sauce" panose="020B0604020202020204" charset="0"/>
                <a:ea typeface="Arimo"/>
                <a:cs typeface="Arimo"/>
                <a:sym typeface="Arimo"/>
              </a:rPr>
              <a:t>state of Florida who meets all </a:t>
            </a:r>
          </a:p>
          <a:p>
            <a:pPr algn="ctr">
              <a:lnSpc>
                <a:spcPts val="3360"/>
              </a:lnSpc>
            </a:pPr>
            <a:r>
              <a:rPr lang="en-US" sz="1867" dirty="0">
                <a:solidFill>
                  <a:srgbClr val="162850"/>
                </a:solidFill>
                <a:latin typeface="Open Sauce" panose="020B0604020202020204" charset="0"/>
                <a:ea typeface="Arimo"/>
                <a:cs typeface="Arimo"/>
                <a:sym typeface="Arimo"/>
              </a:rPr>
              <a:t>requirements.  </a:t>
            </a:r>
          </a:p>
        </p:txBody>
      </p:sp>
      <p:sp>
        <p:nvSpPr>
          <p:cNvPr id="10" name="TextBox 10"/>
          <p:cNvSpPr txBox="1"/>
          <p:nvPr/>
        </p:nvSpPr>
        <p:spPr>
          <a:xfrm>
            <a:off x="4429113" y="4820760"/>
            <a:ext cx="3512542" cy="8442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dirty="0">
                <a:solidFill>
                  <a:srgbClr val="162850"/>
                </a:solidFill>
                <a:latin typeface="Open Sauce" panose="020B0604020202020204" charset="0"/>
                <a:ea typeface="Arimo"/>
                <a:cs typeface="Arimo"/>
                <a:sym typeface="Arimo"/>
              </a:rPr>
              <a:t>Four levels of </a:t>
            </a:r>
          </a:p>
          <a:p>
            <a:pPr algn="ctr">
              <a:lnSpc>
                <a:spcPts val="3360"/>
              </a:lnSpc>
            </a:pPr>
            <a:r>
              <a:rPr lang="en-US" sz="2400" dirty="0">
                <a:solidFill>
                  <a:srgbClr val="162850"/>
                </a:solidFill>
                <a:latin typeface="Open Sauce" panose="020B0604020202020204" charset="0"/>
                <a:ea typeface="Arimo"/>
                <a:cs typeface="Arimo"/>
                <a:sym typeface="Arimo"/>
              </a:rPr>
              <a:t>Scholarships</a:t>
            </a:r>
          </a:p>
        </p:txBody>
      </p:sp>
      <p:sp>
        <p:nvSpPr>
          <p:cNvPr id="11" name="TextBox 11"/>
          <p:cNvSpPr txBox="1"/>
          <p:nvPr/>
        </p:nvSpPr>
        <p:spPr>
          <a:xfrm>
            <a:off x="8042289" y="4517056"/>
            <a:ext cx="3593306" cy="1271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133" dirty="0">
                <a:solidFill>
                  <a:srgbClr val="162850"/>
                </a:solidFill>
                <a:latin typeface="Open Sauce" panose="020B0604020202020204" charset="0"/>
                <a:ea typeface="Arimo"/>
                <a:cs typeface="Arimo"/>
                <a:sym typeface="Arimo"/>
              </a:rPr>
              <a:t>Requires that students complete</a:t>
            </a:r>
          </a:p>
          <a:p>
            <a:pPr algn="ctr">
              <a:lnSpc>
                <a:spcPts val="3360"/>
              </a:lnSpc>
            </a:pPr>
            <a:r>
              <a:rPr lang="en-US" sz="2133" dirty="0">
                <a:solidFill>
                  <a:srgbClr val="162850"/>
                </a:solidFill>
                <a:latin typeface="Open Sauce" panose="020B0604020202020204" charset="0"/>
                <a:ea typeface="Arimo"/>
                <a:cs typeface="Arimo"/>
                <a:sym typeface="Arimo"/>
              </a:rPr>
              <a:t>the Florida Financial Aid </a:t>
            </a:r>
          </a:p>
          <a:p>
            <a:pPr algn="ctr">
              <a:lnSpc>
                <a:spcPts val="3360"/>
              </a:lnSpc>
            </a:pPr>
            <a:r>
              <a:rPr lang="en-US" sz="2133" dirty="0">
                <a:solidFill>
                  <a:srgbClr val="162850"/>
                </a:solidFill>
                <a:latin typeface="Open Sauce" panose="020B0604020202020204" charset="0"/>
                <a:ea typeface="Arimo"/>
                <a:cs typeface="Arimo"/>
                <a:sym typeface="Arimo"/>
              </a:rPr>
              <a:t>Application (Opens Oct. 1)</a:t>
            </a:r>
          </a:p>
        </p:txBody>
      </p:sp>
      <p:pic>
        <p:nvPicPr>
          <p:cNvPr id="13" name="Graphic 12" descr="A lightbulb">
            <a:extLst>
              <a:ext uri="{FF2B5EF4-FFF2-40B4-BE49-F238E27FC236}">
                <a16:creationId xmlns:a16="http://schemas.microsoft.com/office/drawing/2014/main" id="{A421DFC7-B875-36B4-EF97-FF64597C73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31071" y="2014089"/>
            <a:ext cx="2622223" cy="2622223"/>
          </a:xfrm>
          <a:prstGeom prst="rect">
            <a:avLst/>
          </a:prstGeom>
        </p:spPr>
      </p:pic>
    </p:spTree>
    <p:extLst>
      <p:ext uri="{BB962C8B-B14F-4D97-AF65-F5344CB8AC3E}">
        <p14:creationId xmlns:p14="http://schemas.microsoft.com/office/powerpoint/2010/main" val="3437678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0261600" y="4816761"/>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0147" y="1152124"/>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508428" y="-2603044"/>
            <a:ext cx="6177762" cy="5758597"/>
          </a:xfrm>
          <a:custGeom>
            <a:avLst/>
            <a:gdLst/>
            <a:ahLst/>
            <a:cxnLst/>
            <a:rect l="l" t="t" r="r" b="b"/>
            <a:pathLst>
              <a:path w="9266643" h="8637895">
                <a:moveTo>
                  <a:pt x="0" y="0"/>
                </a:moveTo>
                <a:lnTo>
                  <a:pt x="9266643" y="0"/>
                </a:lnTo>
                <a:lnTo>
                  <a:pt x="9266643" y="8637895"/>
                </a:lnTo>
                <a:lnTo>
                  <a:pt x="0" y="863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4813617" y="135517"/>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813617" y="349122"/>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813617" y="982300"/>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4813617" y="1829083"/>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4813617" y="2675866"/>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4813617" y="3522648"/>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4813617" y="4369432"/>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813617" y="5216214"/>
            <a:ext cx="454372" cy="753541"/>
          </a:xfrm>
          <a:custGeom>
            <a:avLst/>
            <a:gdLst/>
            <a:ahLst/>
            <a:cxnLst/>
            <a:rect l="l" t="t" r="r" b="b"/>
            <a:pathLst>
              <a:path w="681558" h="1130312">
                <a:moveTo>
                  <a:pt x="0" y="0"/>
                </a:moveTo>
                <a:lnTo>
                  <a:pt x="681558" y="0"/>
                </a:lnTo>
                <a:lnTo>
                  <a:pt x="681558" y="1130312"/>
                </a:lnTo>
                <a:lnTo>
                  <a:pt x="0" y="1130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813617" y="1195905"/>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813617" y="2039868"/>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4813617" y="2886651"/>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4813617" y="3733434"/>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4813617" y="4580217"/>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a:off x="4813617" y="5427000"/>
            <a:ext cx="173831" cy="327744"/>
          </a:xfrm>
          <a:custGeom>
            <a:avLst/>
            <a:gdLst/>
            <a:ahLst/>
            <a:cxnLst/>
            <a:rect l="l" t="t" r="r" b="b"/>
            <a:pathLst>
              <a:path w="260747" h="491616">
                <a:moveTo>
                  <a:pt x="0" y="0"/>
                </a:moveTo>
                <a:lnTo>
                  <a:pt x="260747" y="0"/>
                </a:lnTo>
                <a:lnTo>
                  <a:pt x="260747" y="491616"/>
                </a:lnTo>
                <a:lnTo>
                  <a:pt x="0" y="4916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0" name="Group 20"/>
          <p:cNvGrpSpPr/>
          <p:nvPr/>
        </p:nvGrpSpPr>
        <p:grpSpPr>
          <a:xfrm>
            <a:off x="2196985" y="3393748"/>
            <a:ext cx="2102282" cy="2985466"/>
            <a:chOff x="0" y="0"/>
            <a:chExt cx="4204564" cy="5970932"/>
          </a:xfrm>
        </p:grpSpPr>
        <p:sp>
          <p:nvSpPr>
            <p:cNvPr id="21" name="Freeform 21"/>
            <p:cNvSpPr/>
            <p:nvPr/>
          </p:nvSpPr>
          <p:spPr>
            <a:xfrm>
              <a:off x="0" y="0"/>
              <a:ext cx="4204589" cy="5970905"/>
            </a:xfrm>
            <a:custGeom>
              <a:avLst/>
              <a:gdLst/>
              <a:ahLst/>
              <a:cxnLst/>
              <a:rect l="l" t="t" r="r" b="b"/>
              <a:pathLst>
                <a:path w="4204589" h="5970905">
                  <a:moveTo>
                    <a:pt x="0" y="0"/>
                  </a:moveTo>
                  <a:lnTo>
                    <a:pt x="4204589" y="0"/>
                  </a:lnTo>
                  <a:lnTo>
                    <a:pt x="4204589" y="5970905"/>
                  </a:lnTo>
                  <a:lnTo>
                    <a:pt x="0" y="5970905"/>
                  </a:lnTo>
                  <a:lnTo>
                    <a:pt x="0" y="0"/>
                  </a:lnTo>
                  <a:close/>
                </a:path>
              </a:pathLst>
            </a:custGeom>
            <a:blipFill>
              <a:blip r:embed="rId14"/>
              <a:stretch>
                <a:fillRect l="-679" r="-6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2" name="TextBox 22"/>
          <p:cNvSpPr txBox="1"/>
          <p:nvPr/>
        </p:nvSpPr>
        <p:spPr>
          <a:xfrm>
            <a:off x="1" y="-190500"/>
            <a:ext cx="3736959" cy="1736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42"/>
              </a:lnSpc>
            </a:pPr>
            <a:r>
              <a:rPr lang="en-US" sz="3364" spc="329" dirty="0">
                <a:solidFill>
                  <a:srgbClr val="FFFFFF"/>
                </a:solidFill>
                <a:latin typeface="Arimo"/>
                <a:ea typeface="Arimo"/>
                <a:cs typeface="Arimo"/>
                <a:sym typeface="Arimo"/>
              </a:rPr>
              <a:t>General </a:t>
            </a:r>
          </a:p>
          <a:p>
            <a:pPr algn="ctr">
              <a:lnSpc>
                <a:spcPts val="4642"/>
              </a:lnSpc>
            </a:pPr>
            <a:r>
              <a:rPr lang="en-US" sz="3364" spc="329" dirty="0">
                <a:solidFill>
                  <a:srgbClr val="FFFFFF"/>
                </a:solidFill>
                <a:latin typeface="Arimo"/>
                <a:ea typeface="Arimo"/>
                <a:cs typeface="Arimo"/>
                <a:sym typeface="Arimo"/>
              </a:rPr>
              <a:t>Requirements for </a:t>
            </a:r>
          </a:p>
          <a:p>
            <a:pPr algn="ctr">
              <a:lnSpc>
                <a:spcPts val="4642"/>
              </a:lnSpc>
            </a:pPr>
            <a:r>
              <a:rPr lang="en-US" sz="3364" spc="329" dirty="0">
                <a:solidFill>
                  <a:srgbClr val="FFFFFF"/>
                </a:solidFill>
                <a:latin typeface="Arimo"/>
                <a:ea typeface="Arimo"/>
                <a:cs typeface="Arimo"/>
                <a:sym typeface="Arimo"/>
              </a:rPr>
              <a:t>Bright Futures</a:t>
            </a:r>
          </a:p>
        </p:txBody>
      </p:sp>
      <p:sp>
        <p:nvSpPr>
          <p:cNvPr id="23" name="TextBox 23"/>
          <p:cNvSpPr txBox="1"/>
          <p:nvPr/>
        </p:nvSpPr>
        <p:spPr>
          <a:xfrm>
            <a:off x="5508102" y="107659"/>
            <a:ext cx="5820298"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rgbClr val="162850"/>
                </a:solidFill>
                <a:latin typeface="Open Sauce" panose="020B0604020202020204" charset="0"/>
                <a:ea typeface="Arimo"/>
                <a:cs typeface="Arimo"/>
                <a:sym typeface="Arimo"/>
              </a:rPr>
              <a:t>Be a Florida resident and U.S. citizen or eligible non-citizen as determine by the student’s postsecondary institution.</a:t>
            </a:r>
          </a:p>
        </p:txBody>
      </p:sp>
      <p:sp>
        <p:nvSpPr>
          <p:cNvPr id="24" name="TextBox 24"/>
          <p:cNvSpPr txBox="1"/>
          <p:nvPr/>
        </p:nvSpPr>
        <p:spPr>
          <a:xfrm>
            <a:off x="5483844" y="1093773"/>
            <a:ext cx="6090371"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chemeClr val="tx2">
                    <a:lumMod val="60000"/>
                    <a:lumOff val="40000"/>
                  </a:schemeClr>
                </a:solidFill>
                <a:latin typeface="Open Sauce" panose="020B0604020202020204" charset="0"/>
                <a:ea typeface="Arimo"/>
                <a:cs typeface="Arimo"/>
                <a:sym typeface="Arimo"/>
              </a:rPr>
              <a:t>Complete the FFAA no later than August 31 after </a:t>
            </a:r>
          </a:p>
          <a:p>
            <a:pPr>
              <a:lnSpc>
                <a:spcPts val="2613"/>
              </a:lnSpc>
            </a:pPr>
            <a:r>
              <a:rPr lang="en-US" sz="1733" dirty="0">
                <a:solidFill>
                  <a:schemeClr val="tx2">
                    <a:lumMod val="60000"/>
                    <a:lumOff val="40000"/>
                  </a:schemeClr>
                </a:solidFill>
                <a:latin typeface="Open Sauce" panose="020B0604020202020204" charset="0"/>
                <a:ea typeface="Arimo"/>
                <a:cs typeface="Arimo"/>
                <a:sym typeface="Arimo"/>
              </a:rPr>
              <a:t>high school graduation.</a:t>
            </a:r>
          </a:p>
        </p:txBody>
      </p:sp>
      <p:sp>
        <p:nvSpPr>
          <p:cNvPr id="25" name="TextBox 25"/>
          <p:cNvSpPr txBox="1"/>
          <p:nvPr/>
        </p:nvSpPr>
        <p:spPr>
          <a:xfrm>
            <a:off x="5508102" y="1827643"/>
            <a:ext cx="5324872"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rgbClr val="162850"/>
                </a:solidFill>
                <a:latin typeface="Open Sauce" panose="020B0604020202020204" charset="0"/>
                <a:ea typeface="Arimo"/>
                <a:cs typeface="Arimo"/>
                <a:sym typeface="Arimo"/>
              </a:rPr>
              <a:t>Earn a standard Florida high school diploma, or its equivalent. </a:t>
            </a:r>
          </a:p>
        </p:txBody>
      </p:sp>
      <p:sp>
        <p:nvSpPr>
          <p:cNvPr id="26" name="TextBox 26"/>
          <p:cNvSpPr txBox="1"/>
          <p:nvPr/>
        </p:nvSpPr>
        <p:spPr>
          <a:xfrm>
            <a:off x="5508102" y="2528514"/>
            <a:ext cx="4586982" cy="637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chemeClr val="tx2">
                    <a:lumMod val="60000"/>
                    <a:lumOff val="40000"/>
                  </a:schemeClr>
                </a:solidFill>
                <a:latin typeface="Open Sauce" panose="020B0604020202020204" charset="0"/>
                <a:ea typeface="Arimo"/>
                <a:cs typeface="Arimo"/>
                <a:sym typeface="Arimo"/>
              </a:rPr>
              <a:t>Not have been found guilty of, or pled nolo </a:t>
            </a:r>
            <a:r>
              <a:rPr lang="en-US" sz="1733" dirty="0" err="1">
                <a:solidFill>
                  <a:schemeClr val="tx2">
                    <a:lumMod val="60000"/>
                    <a:lumOff val="40000"/>
                  </a:schemeClr>
                </a:solidFill>
                <a:latin typeface="Open Sauce" panose="020B0604020202020204" charset="0"/>
                <a:ea typeface="Arimo"/>
                <a:cs typeface="Arimo"/>
                <a:sym typeface="Arimo"/>
              </a:rPr>
              <a:t>contendre</a:t>
            </a:r>
            <a:r>
              <a:rPr lang="en-US" sz="1733" dirty="0">
                <a:solidFill>
                  <a:schemeClr val="tx2">
                    <a:lumMod val="60000"/>
                    <a:lumOff val="40000"/>
                  </a:schemeClr>
                </a:solidFill>
                <a:latin typeface="Open Sauce" panose="020B0604020202020204" charset="0"/>
                <a:ea typeface="Arimo"/>
                <a:cs typeface="Arimo"/>
                <a:sym typeface="Arimo"/>
              </a:rPr>
              <a:t> to a felony charge.</a:t>
            </a:r>
          </a:p>
        </p:txBody>
      </p:sp>
      <p:sp>
        <p:nvSpPr>
          <p:cNvPr id="27" name="TextBox 27"/>
          <p:cNvSpPr txBox="1"/>
          <p:nvPr/>
        </p:nvSpPr>
        <p:spPr>
          <a:xfrm>
            <a:off x="5501785" y="3260651"/>
            <a:ext cx="6002184"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rgbClr val="162850"/>
                </a:solidFill>
                <a:latin typeface="Open Sauce" panose="020B0604020202020204" charset="0"/>
                <a:ea typeface="Arimo"/>
                <a:cs typeface="Arimo"/>
                <a:sym typeface="Arimo"/>
              </a:rPr>
              <a:t>Be accepted by, and enroll in a degree or certificate program at, an eligible Florida public or independent postsecondary institution. </a:t>
            </a:r>
          </a:p>
        </p:txBody>
      </p:sp>
      <p:sp>
        <p:nvSpPr>
          <p:cNvPr id="28" name="TextBox 28"/>
          <p:cNvSpPr txBox="1"/>
          <p:nvPr/>
        </p:nvSpPr>
        <p:spPr>
          <a:xfrm>
            <a:off x="5483844" y="4220698"/>
            <a:ext cx="5381030" cy="6421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chemeClr val="tx2">
                    <a:lumMod val="60000"/>
                    <a:lumOff val="40000"/>
                  </a:schemeClr>
                </a:solidFill>
                <a:latin typeface="Open Sauce" panose="020B0604020202020204" charset="0"/>
                <a:ea typeface="Arimo"/>
                <a:cs typeface="Arimo"/>
                <a:sym typeface="Arimo"/>
              </a:rPr>
              <a:t>Be enrolled for at least six non-remedial semester credit hours(or the equivalent in quarter or clock hour) per term. </a:t>
            </a:r>
          </a:p>
        </p:txBody>
      </p:sp>
      <p:sp>
        <p:nvSpPr>
          <p:cNvPr id="29" name="TextBox 29"/>
          <p:cNvSpPr txBox="1"/>
          <p:nvPr/>
        </p:nvSpPr>
        <p:spPr>
          <a:xfrm>
            <a:off x="5437388" y="5238473"/>
            <a:ext cx="5027412" cy="13014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613"/>
              </a:lnSpc>
            </a:pPr>
            <a:r>
              <a:rPr lang="en-US" sz="1733" dirty="0">
                <a:solidFill>
                  <a:srgbClr val="162850"/>
                </a:solidFill>
                <a:latin typeface="Open Sauce" panose="020B0604020202020204" charset="0"/>
                <a:ea typeface="Arimo"/>
                <a:cs typeface="Arimo"/>
                <a:sym typeface="Arimo"/>
              </a:rPr>
              <a:t>If not funded in the academic year immediately following high school graduation, apply within five years of high school graduation to have your award reinstated. </a:t>
            </a:r>
          </a:p>
        </p:txBody>
      </p:sp>
    </p:spTree>
    <p:extLst>
      <p:ext uri="{BB962C8B-B14F-4D97-AF65-F5344CB8AC3E}">
        <p14:creationId xmlns:p14="http://schemas.microsoft.com/office/powerpoint/2010/main" val="226808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70591" y="-435023"/>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13149111" y="-3831432"/>
            <a:ext cx="15651229" cy="11692890"/>
          </a:xfrm>
          <a:custGeom>
            <a:avLst/>
            <a:gdLst/>
            <a:ahLst/>
            <a:cxnLst/>
            <a:rect l="l" t="t" r="r" b="b"/>
            <a:pathLst>
              <a:path w="23476844" h="17539335">
                <a:moveTo>
                  <a:pt x="0" y="0"/>
                </a:moveTo>
                <a:lnTo>
                  <a:pt x="23476845" y="0"/>
                </a:lnTo>
                <a:lnTo>
                  <a:pt x="23476845" y="17539335"/>
                </a:lnTo>
                <a:lnTo>
                  <a:pt x="0" y="175393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3919625" y="3785047"/>
            <a:ext cx="5703119" cy="2057390"/>
          </a:xfrm>
          <a:custGeom>
            <a:avLst/>
            <a:gdLst/>
            <a:ahLst/>
            <a:cxnLst/>
            <a:rect l="l" t="t" r="r" b="b"/>
            <a:pathLst>
              <a:path w="8554679" h="3086085">
                <a:moveTo>
                  <a:pt x="0" y="0"/>
                </a:moveTo>
                <a:lnTo>
                  <a:pt x="8554679" y="0"/>
                </a:lnTo>
                <a:lnTo>
                  <a:pt x="8554679" y="3086085"/>
                </a:lnTo>
                <a:lnTo>
                  <a:pt x="0" y="3086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1865936" y="-3221700"/>
            <a:ext cx="3278421" cy="5605944"/>
          </a:xfrm>
          <a:custGeom>
            <a:avLst/>
            <a:gdLst/>
            <a:ahLst/>
            <a:cxnLst/>
            <a:rect l="l" t="t" r="r" b="b"/>
            <a:pathLst>
              <a:path w="4917631" h="8408916">
                <a:moveTo>
                  <a:pt x="0" y="0"/>
                </a:moveTo>
                <a:lnTo>
                  <a:pt x="4917631" y="0"/>
                </a:lnTo>
                <a:lnTo>
                  <a:pt x="4917631" y="8408917"/>
                </a:lnTo>
                <a:lnTo>
                  <a:pt x="0" y="840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p:cNvGrpSpPr/>
          <p:nvPr/>
        </p:nvGrpSpPr>
        <p:grpSpPr>
          <a:xfrm>
            <a:off x="-1612847" y="453372"/>
            <a:ext cx="3088043" cy="3128028"/>
            <a:chOff x="0" y="0"/>
            <a:chExt cx="2964810" cy="2964810"/>
          </a:xfrm>
        </p:grpSpPr>
        <p:sp>
          <p:nvSpPr>
            <p:cNvPr id="8" name="Freeform 8"/>
            <p:cNvSpPr/>
            <p:nvPr/>
          </p:nvSpPr>
          <p:spPr>
            <a:xfrm>
              <a:off x="0" y="0"/>
              <a:ext cx="2964688" cy="2964815"/>
            </a:xfrm>
            <a:custGeom>
              <a:avLst/>
              <a:gdLst/>
              <a:ahLst/>
              <a:cxnLst/>
              <a:rect l="l" t="t" r="r" b="b"/>
              <a:pathLst>
                <a:path w="2964688" h="2964815">
                  <a:moveTo>
                    <a:pt x="1482344" y="0"/>
                  </a:moveTo>
                  <a:cubicBezTo>
                    <a:pt x="663448" y="0"/>
                    <a:pt x="0" y="663448"/>
                    <a:pt x="0" y="1482344"/>
                  </a:cubicBezTo>
                  <a:cubicBezTo>
                    <a:pt x="0" y="2301240"/>
                    <a:pt x="663448" y="2964815"/>
                    <a:pt x="1482344" y="2964815"/>
                  </a:cubicBezTo>
                  <a:cubicBezTo>
                    <a:pt x="2301240" y="2964815"/>
                    <a:pt x="2964688" y="2301367"/>
                    <a:pt x="2964688" y="1482471"/>
                  </a:cubicBezTo>
                  <a:cubicBezTo>
                    <a:pt x="2964688" y="663575"/>
                    <a:pt x="2301367" y="0"/>
                    <a:pt x="1482344" y="0"/>
                  </a:cubicBezTo>
                  <a:close/>
                </a:path>
              </a:pathLst>
            </a:custGeom>
            <a:blipFill>
              <a:blip r:embed="rId9"/>
              <a:stretch>
                <a:fillRect l="-25034" r="-2503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9"/>
          <p:cNvGrpSpPr/>
          <p:nvPr/>
        </p:nvGrpSpPr>
        <p:grpSpPr>
          <a:xfrm>
            <a:off x="-164513" y="3376326"/>
            <a:ext cx="2540255" cy="2295889"/>
            <a:chOff x="0" y="0"/>
            <a:chExt cx="3735900" cy="3735900"/>
          </a:xfrm>
        </p:grpSpPr>
        <p:sp>
          <p:nvSpPr>
            <p:cNvPr id="10" name="Freeform 10"/>
            <p:cNvSpPr/>
            <p:nvPr/>
          </p:nvSpPr>
          <p:spPr>
            <a:xfrm>
              <a:off x="0" y="0"/>
              <a:ext cx="3735959" cy="3735959"/>
            </a:xfrm>
            <a:custGeom>
              <a:avLst/>
              <a:gdLst/>
              <a:ahLst/>
              <a:cxnLst/>
              <a:rect l="l" t="t" r="r" b="b"/>
              <a:pathLst>
                <a:path w="3735959" h="3735959">
                  <a:moveTo>
                    <a:pt x="1867916" y="0"/>
                  </a:moveTo>
                  <a:cubicBezTo>
                    <a:pt x="837565" y="0"/>
                    <a:pt x="0" y="838327"/>
                    <a:pt x="0" y="1867916"/>
                  </a:cubicBezTo>
                  <a:cubicBezTo>
                    <a:pt x="0" y="2897505"/>
                    <a:pt x="837565" y="3735959"/>
                    <a:pt x="1867916" y="3735959"/>
                  </a:cubicBezTo>
                  <a:cubicBezTo>
                    <a:pt x="2897505" y="3735959"/>
                    <a:pt x="3735832" y="2898394"/>
                    <a:pt x="3735832" y="1868043"/>
                  </a:cubicBezTo>
                  <a:cubicBezTo>
                    <a:pt x="3735959" y="838327"/>
                    <a:pt x="2898267" y="0"/>
                    <a:pt x="1867916" y="0"/>
                  </a:cubicBezTo>
                  <a:close/>
                  <a:moveTo>
                    <a:pt x="1867916" y="3431794"/>
                  </a:moveTo>
                  <a:cubicBezTo>
                    <a:pt x="1005713" y="3431794"/>
                    <a:pt x="304038" y="2730246"/>
                    <a:pt x="304038" y="1867916"/>
                  </a:cubicBezTo>
                  <a:cubicBezTo>
                    <a:pt x="304038" y="1005586"/>
                    <a:pt x="1005713" y="304165"/>
                    <a:pt x="1867916" y="304165"/>
                  </a:cubicBezTo>
                  <a:cubicBezTo>
                    <a:pt x="2730119" y="304165"/>
                    <a:pt x="3431794" y="1005713"/>
                    <a:pt x="3431794" y="1867916"/>
                  </a:cubicBezTo>
                  <a:cubicBezTo>
                    <a:pt x="3431794" y="2730119"/>
                    <a:pt x="2730246" y="3431794"/>
                    <a:pt x="1867916" y="3431794"/>
                  </a:cubicBez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11"/>
          <p:cNvSpPr txBox="1"/>
          <p:nvPr/>
        </p:nvSpPr>
        <p:spPr>
          <a:xfrm>
            <a:off x="4100836" y="1293413"/>
            <a:ext cx="7809409" cy="43233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1019" indent="-381019" algn="l">
              <a:lnSpc>
                <a:spcPts val="3360"/>
              </a:lnSpc>
              <a:buFont typeface="Arial" panose="020B0604020202020204" pitchFamily="34" charset="0"/>
              <a:buChar char="•"/>
            </a:pPr>
            <a:r>
              <a:rPr lang="en-US" sz="2133" dirty="0">
                <a:solidFill>
                  <a:srgbClr val="162850"/>
                </a:solidFill>
                <a:latin typeface="Open Sauce" panose="020B0604020202020204" charset="0"/>
                <a:ea typeface="Arimo"/>
                <a:cs typeface="Arimo"/>
                <a:sym typeface="Arimo"/>
              </a:rPr>
              <a:t>Complete the required coursework;</a:t>
            </a:r>
          </a:p>
          <a:p>
            <a:pPr algn="l">
              <a:lnSpc>
                <a:spcPts val="3360"/>
              </a:lnSpc>
            </a:pPr>
            <a:endParaRPr lang="en-US" sz="2133" dirty="0">
              <a:solidFill>
                <a:srgbClr val="162850"/>
              </a:solidFill>
              <a:latin typeface="Open Sauce" panose="020B0604020202020204" charset="0"/>
              <a:ea typeface="Arimo"/>
              <a:cs typeface="Arimo"/>
              <a:sym typeface="Arimo"/>
            </a:endParaRPr>
          </a:p>
          <a:p>
            <a:pPr marL="381019" indent="-381019">
              <a:lnSpc>
                <a:spcPts val="3360"/>
              </a:lnSpc>
              <a:buFont typeface="Arial" panose="020B0604020202020204" pitchFamily="34" charset="0"/>
              <a:buChar char="•"/>
            </a:pPr>
            <a:r>
              <a:rPr lang="en-US" sz="2133" dirty="0">
                <a:solidFill>
                  <a:srgbClr val="162850"/>
                </a:solidFill>
                <a:latin typeface="Open Sauce" panose="020B0604020202020204" charset="0"/>
                <a:ea typeface="Arimo"/>
                <a:cs typeface="Arimo"/>
                <a:sym typeface="Arimo"/>
              </a:rPr>
              <a:t>Achieve the required minimum high school grade point average (GPA);</a:t>
            </a:r>
          </a:p>
          <a:p>
            <a:pPr>
              <a:lnSpc>
                <a:spcPts val="3360"/>
              </a:lnSpc>
            </a:pPr>
            <a:endParaRPr lang="en-US" sz="2133" dirty="0">
              <a:solidFill>
                <a:srgbClr val="162850"/>
              </a:solidFill>
              <a:latin typeface="Open Sauce" panose="020B0604020202020204" charset="0"/>
              <a:ea typeface="Arimo"/>
              <a:cs typeface="Arimo"/>
              <a:sym typeface="Arimo"/>
            </a:endParaRPr>
          </a:p>
          <a:p>
            <a:pPr marL="381019" indent="-381019" algn="l">
              <a:lnSpc>
                <a:spcPts val="3360"/>
              </a:lnSpc>
              <a:buFont typeface="Arial" panose="020B0604020202020204" pitchFamily="34" charset="0"/>
              <a:buChar char="•"/>
            </a:pPr>
            <a:r>
              <a:rPr lang="en-US" sz="2133" dirty="0">
                <a:solidFill>
                  <a:srgbClr val="162850"/>
                </a:solidFill>
                <a:latin typeface="Open Sauce" panose="020B0604020202020204" charset="0"/>
                <a:ea typeface="Arimo"/>
                <a:cs typeface="Arimo"/>
                <a:sym typeface="Arimo"/>
              </a:rPr>
              <a:t>Achieve the required minimum score on the ACT, SAT, or CLT college entrance exam; </a:t>
            </a:r>
          </a:p>
          <a:p>
            <a:pPr algn="l">
              <a:lnSpc>
                <a:spcPts val="3360"/>
              </a:lnSpc>
            </a:pPr>
            <a:endParaRPr lang="en-US" sz="2133" dirty="0">
              <a:solidFill>
                <a:srgbClr val="162850"/>
              </a:solidFill>
              <a:latin typeface="Open Sauce" panose="020B0604020202020204" charset="0"/>
              <a:ea typeface="Arimo"/>
              <a:cs typeface="Arimo"/>
              <a:sym typeface="Arimo"/>
            </a:endParaRPr>
          </a:p>
          <a:p>
            <a:pPr marL="381019" indent="-381019">
              <a:lnSpc>
                <a:spcPts val="3360"/>
              </a:lnSpc>
              <a:buFont typeface="Arial" panose="020B0604020202020204" pitchFamily="34" charset="0"/>
              <a:buChar char="•"/>
            </a:pPr>
            <a:r>
              <a:rPr lang="en-US" sz="2133" dirty="0">
                <a:solidFill>
                  <a:srgbClr val="162850"/>
                </a:solidFill>
                <a:latin typeface="Open Sauce" panose="020B0604020202020204" charset="0"/>
                <a:ea typeface="Arimo"/>
                <a:cs typeface="Arimo"/>
                <a:sym typeface="Arimo"/>
              </a:rPr>
              <a:t>Complete the required number of volunteer or work hours (or required number of a combination of both)</a:t>
            </a:r>
          </a:p>
        </p:txBody>
      </p:sp>
      <p:sp>
        <p:nvSpPr>
          <p:cNvPr id="12" name="Freeform 12"/>
          <p:cNvSpPr/>
          <p:nvPr/>
        </p:nvSpPr>
        <p:spPr>
          <a:xfrm>
            <a:off x="3197513" y="1277164"/>
            <a:ext cx="670660" cy="622037"/>
          </a:xfrm>
          <a:custGeom>
            <a:avLst/>
            <a:gdLst/>
            <a:ahLst/>
            <a:cxnLst/>
            <a:rect l="l" t="t" r="r" b="b"/>
            <a:pathLst>
              <a:path w="1005990" h="933056">
                <a:moveTo>
                  <a:pt x="0" y="0"/>
                </a:moveTo>
                <a:lnTo>
                  <a:pt x="1005990" y="0"/>
                </a:lnTo>
                <a:lnTo>
                  <a:pt x="1005990" y="933056"/>
                </a:lnTo>
                <a:lnTo>
                  <a:pt x="0" y="933056"/>
                </a:lnTo>
                <a:lnTo>
                  <a:pt x="0" y="0"/>
                </a:lnTo>
                <a:close/>
              </a:path>
            </a:pathLst>
          </a:custGeom>
          <a:blipFill>
            <a:blip r:embed="rId10">
              <a:extLst>
                <a:ext uri="{96DAC541-7B7A-43D3-8B79-37D633B846F1}">
                  <asvg:svgBlip xmlns:asvg="http://schemas.microsoft.com/office/drawing/2016/SVG/main" r:embed="rId11"/>
                </a:ext>
              </a:extLst>
            </a:blip>
            <a:stretch>
              <a:fillRect l="-160" r="-1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3242705" y="2159379"/>
            <a:ext cx="670660" cy="670660"/>
          </a:xfrm>
          <a:custGeom>
            <a:avLst/>
            <a:gdLst/>
            <a:ahLst/>
            <a:cxnLst/>
            <a:rect l="l" t="t" r="r" b="b"/>
            <a:pathLst>
              <a:path w="1005990" h="1005990">
                <a:moveTo>
                  <a:pt x="0" y="0"/>
                </a:moveTo>
                <a:lnTo>
                  <a:pt x="1005990" y="0"/>
                </a:lnTo>
                <a:lnTo>
                  <a:pt x="1005990" y="1005990"/>
                </a:lnTo>
                <a:lnTo>
                  <a:pt x="0" y="10059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3260625" y="3364509"/>
            <a:ext cx="580277" cy="821631"/>
          </a:xfrm>
          <a:custGeom>
            <a:avLst/>
            <a:gdLst/>
            <a:ahLst/>
            <a:cxnLst/>
            <a:rect l="l" t="t" r="r" b="b"/>
            <a:pathLst>
              <a:path w="870415" h="1232446">
                <a:moveTo>
                  <a:pt x="0" y="0"/>
                </a:moveTo>
                <a:lnTo>
                  <a:pt x="870415" y="0"/>
                </a:lnTo>
                <a:lnTo>
                  <a:pt x="870415" y="1232446"/>
                </a:lnTo>
                <a:lnTo>
                  <a:pt x="0" y="1232446"/>
                </a:lnTo>
                <a:lnTo>
                  <a:pt x="0" y="0"/>
                </a:lnTo>
                <a:close/>
              </a:path>
            </a:pathLst>
          </a:custGeom>
          <a:blipFill>
            <a:blip r:embed="rId14">
              <a:extLst>
                <a:ext uri="{96DAC541-7B7A-43D3-8B79-37D633B846F1}">
                  <asvg:svgBlip xmlns:asvg="http://schemas.microsoft.com/office/drawing/2016/SVG/main" r:embed="rId15"/>
                </a:ext>
              </a:extLst>
            </a:blip>
            <a:stretch>
              <a:fillRect l="-102" r="-1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3242705" y="4392147"/>
            <a:ext cx="725139" cy="725139"/>
          </a:xfrm>
          <a:custGeom>
            <a:avLst/>
            <a:gdLst/>
            <a:ahLst/>
            <a:cxnLst/>
            <a:rect l="l" t="t" r="r" b="b"/>
            <a:pathLst>
              <a:path w="1087708" h="1087708">
                <a:moveTo>
                  <a:pt x="0" y="0"/>
                </a:moveTo>
                <a:lnTo>
                  <a:pt x="1087708" y="0"/>
                </a:lnTo>
                <a:lnTo>
                  <a:pt x="1087708" y="1087708"/>
                </a:lnTo>
                <a:lnTo>
                  <a:pt x="0" y="10877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3474322" y="80010"/>
            <a:ext cx="8057278" cy="9744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pPr>
            <a:r>
              <a:rPr lang="en-US" sz="2933" dirty="0">
                <a:solidFill>
                  <a:srgbClr val="162850"/>
                </a:solidFill>
                <a:latin typeface="Arimo"/>
                <a:ea typeface="Arimo"/>
                <a:cs typeface="Arimo"/>
                <a:sym typeface="Arimo"/>
              </a:rPr>
              <a:t>Florida Academic Scholarship (FAS) &amp; </a:t>
            </a:r>
          </a:p>
          <a:p>
            <a:pPr algn="ctr">
              <a:lnSpc>
                <a:spcPts val="3920"/>
              </a:lnSpc>
            </a:pPr>
            <a:r>
              <a:rPr lang="en-US" sz="2933" dirty="0">
                <a:solidFill>
                  <a:srgbClr val="162850"/>
                </a:solidFill>
                <a:latin typeface="Arimo"/>
                <a:ea typeface="Arimo"/>
                <a:cs typeface="Arimo"/>
                <a:sym typeface="Arimo"/>
              </a:rPr>
              <a:t>Florida Medallion Scholarship (FMS) Overview </a:t>
            </a:r>
          </a:p>
        </p:txBody>
      </p:sp>
    </p:spTree>
    <p:extLst>
      <p:ext uri="{BB962C8B-B14F-4D97-AF65-F5344CB8AC3E}">
        <p14:creationId xmlns:p14="http://schemas.microsoft.com/office/powerpoint/2010/main" val="219020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3" name="Group 3"/>
          <p:cNvGrpSpPr/>
          <p:nvPr/>
        </p:nvGrpSpPr>
        <p:grpSpPr>
          <a:xfrm>
            <a:off x="1800134" y="1931450"/>
            <a:ext cx="4091714" cy="483361"/>
            <a:chOff x="0" y="0"/>
            <a:chExt cx="8183428" cy="966723"/>
          </a:xfrm>
        </p:grpSpPr>
        <p:sp>
          <p:nvSpPr>
            <p:cNvPr id="4" name="Freeform 4"/>
            <p:cNvSpPr/>
            <p:nvPr/>
          </p:nvSpPr>
          <p:spPr>
            <a:xfrm>
              <a:off x="0" y="0"/>
              <a:ext cx="8183372" cy="966724"/>
            </a:xfrm>
            <a:custGeom>
              <a:avLst/>
              <a:gdLst/>
              <a:ahLst/>
              <a:cxnLst/>
              <a:rect l="l" t="t" r="r" b="b"/>
              <a:pathLst>
                <a:path w="8183372" h="966724">
                  <a:moveTo>
                    <a:pt x="0" y="0"/>
                  </a:moveTo>
                  <a:lnTo>
                    <a:pt x="8183372" y="0"/>
                  </a:lnTo>
                  <a:lnTo>
                    <a:pt x="8183372" y="966724"/>
                  </a:lnTo>
                  <a:lnTo>
                    <a:pt x="0" y="966724"/>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1779314" y="2035229"/>
            <a:ext cx="3973181" cy="3250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pPr>
            <a:r>
              <a:rPr lang="en-US" sz="1933" i="1" dirty="0">
                <a:solidFill>
                  <a:srgbClr val="FDFBFB"/>
                </a:solidFill>
                <a:latin typeface="Open Sauce Italics"/>
                <a:ea typeface="Open Sauce Italics"/>
                <a:cs typeface="Open Sauce Italics"/>
                <a:sym typeface="Open Sauce Italics"/>
              </a:rPr>
              <a:t>16 High School Course Credits </a:t>
            </a:r>
          </a:p>
        </p:txBody>
      </p:sp>
      <p:sp>
        <p:nvSpPr>
          <p:cNvPr id="6" name="Freeform 6"/>
          <p:cNvSpPr/>
          <p:nvPr/>
        </p:nvSpPr>
        <p:spPr>
          <a:xfrm>
            <a:off x="14600" y="6269908"/>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184029" y="-1683138"/>
            <a:ext cx="2642699" cy="2642699"/>
          </a:xfrm>
          <a:custGeom>
            <a:avLst/>
            <a:gdLst/>
            <a:ahLst/>
            <a:cxnLst/>
            <a:rect l="l" t="t" r="r" b="b"/>
            <a:pathLst>
              <a:path w="3964049" h="3964049">
                <a:moveTo>
                  <a:pt x="0" y="0"/>
                </a:moveTo>
                <a:lnTo>
                  <a:pt x="3964049" y="0"/>
                </a:lnTo>
                <a:lnTo>
                  <a:pt x="3964049" y="3964049"/>
                </a:lnTo>
                <a:lnTo>
                  <a:pt x="0" y="3964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835219" y="-4270509"/>
            <a:ext cx="6232242" cy="6232242"/>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603312" y="5945968"/>
            <a:ext cx="1766175" cy="1766175"/>
          </a:xfrm>
          <a:custGeom>
            <a:avLst/>
            <a:gdLst/>
            <a:ahLst/>
            <a:cxnLst/>
            <a:rect l="l" t="t" r="r" b="b"/>
            <a:pathLst>
              <a:path w="2649263" h="2649263">
                <a:moveTo>
                  <a:pt x="0" y="0"/>
                </a:moveTo>
                <a:lnTo>
                  <a:pt x="2649263" y="0"/>
                </a:lnTo>
                <a:lnTo>
                  <a:pt x="2649263" y="2649263"/>
                </a:lnTo>
                <a:lnTo>
                  <a:pt x="0" y="2649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9059049" y="380392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685800" y="246271"/>
            <a:ext cx="6320382" cy="994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13"/>
              </a:lnSpc>
            </a:pPr>
            <a:r>
              <a:rPr lang="en-US" sz="2866" dirty="0">
                <a:solidFill>
                  <a:srgbClr val="162850"/>
                </a:solidFill>
                <a:latin typeface="Arimo"/>
                <a:ea typeface="Arimo"/>
                <a:cs typeface="Arimo"/>
                <a:sym typeface="Arimo"/>
              </a:rPr>
              <a:t>Florida Academic &amp; Medallion- Coursework</a:t>
            </a:r>
          </a:p>
        </p:txBody>
      </p:sp>
      <p:sp>
        <p:nvSpPr>
          <p:cNvPr id="12" name="TextBox 12"/>
          <p:cNvSpPr txBox="1"/>
          <p:nvPr/>
        </p:nvSpPr>
        <p:spPr>
          <a:xfrm>
            <a:off x="1124429" y="1430944"/>
            <a:ext cx="8373261" cy="4082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2400" dirty="0">
                <a:solidFill>
                  <a:srgbClr val="162850"/>
                </a:solidFill>
                <a:latin typeface="Arimo"/>
                <a:ea typeface="Arimo"/>
                <a:cs typeface="Arimo"/>
                <a:sym typeface="Arimo"/>
              </a:rPr>
              <a:t>Complete the required high school course work: </a:t>
            </a:r>
          </a:p>
        </p:txBody>
      </p:sp>
      <p:sp>
        <p:nvSpPr>
          <p:cNvPr id="13" name="TextBox 13"/>
          <p:cNvSpPr txBox="1"/>
          <p:nvPr/>
        </p:nvSpPr>
        <p:spPr>
          <a:xfrm>
            <a:off x="1270000" y="2648199"/>
            <a:ext cx="8227690" cy="24435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18186" lvl="2" indent="-172729" algn="l">
              <a:lnSpc>
                <a:spcPts val="3173"/>
              </a:lnSpc>
              <a:buFont typeface="Arial"/>
              <a:buChar char="⚬"/>
            </a:pPr>
            <a:r>
              <a:rPr lang="en-US" sz="2267" dirty="0">
                <a:solidFill>
                  <a:srgbClr val="162850"/>
                </a:solidFill>
                <a:latin typeface="Open Sauce" panose="020B0604020202020204" charset="0"/>
                <a:ea typeface="Arimo"/>
                <a:cs typeface="Arimo"/>
                <a:sym typeface="Arimo"/>
              </a:rPr>
              <a:t>4- English (three must include substantial writing)</a:t>
            </a:r>
          </a:p>
          <a:p>
            <a:pPr marL="518186" lvl="2" indent="-172729" algn="l">
              <a:lnSpc>
                <a:spcPts val="3173"/>
              </a:lnSpc>
              <a:buFont typeface="Arial"/>
              <a:buChar char="⚬"/>
            </a:pPr>
            <a:r>
              <a:rPr lang="en-US" sz="2267" dirty="0">
                <a:solidFill>
                  <a:srgbClr val="162850"/>
                </a:solidFill>
                <a:latin typeface="Open Sauce" panose="020B0604020202020204" charset="0"/>
                <a:ea typeface="Arimo"/>
                <a:cs typeface="Arimo"/>
                <a:sym typeface="Arimo"/>
              </a:rPr>
              <a:t>4- Mathematics (at or above the Algebra 1 level)</a:t>
            </a:r>
          </a:p>
          <a:p>
            <a:pPr marL="518186" lvl="2" indent="-172729" algn="l">
              <a:lnSpc>
                <a:spcPts val="3173"/>
              </a:lnSpc>
              <a:buFont typeface="Arial"/>
              <a:buChar char="⚬"/>
            </a:pPr>
            <a:r>
              <a:rPr lang="en-US" sz="2267" dirty="0">
                <a:solidFill>
                  <a:srgbClr val="162850"/>
                </a:solidFill>
                <a:latin typeface="Open Sauce" panose="020B0604020202020204" charset="0"/>
                <a:ea typeface="Arimo"/>
                <a:cs typeface="Arimo"/>
                <a:sym typeface="Arimo"/>
              </a:rPr>
              <a:t>3- Natural Sciences (two must have substantial   			    laboratory)</a:t>
            </a:r>
          </a:p>
          <a:p>
            <a:pPr marL="548667" lvl="2" indent="-182889" algn="l">
              <a:lnSpc>
                <a:spcPts val="3360"/>
              </a:lnSpc>
              <a:buFont typeface="Arial"/>
              <a:buChar char="⚬"/>
            </a:pPr>
            <a:r>
              <a:rPr lang="en-US" sz="2400" dirty="0">
                <a:solidFill>
                  <a:srgbClr val="162850"/>
                </a:solidFill>
                <a:latin typeface="Open Sauce" panose="020B0604020202020204" charset="0"/>
                <a:ea typeface="Arimo"/>
                <a:cs typeface="Arimo"/>
                <a:sym typeface="Arimo"/>
              </a:rPr>
              <a:t>3- Social Studies</a:t>
            </a:r>
          </a:p>
          <a:p>
            <a:pPr marL="518186" lvl="2" indent="-172729" algn="l">
              <a:lnSpc>
                <a:spcPts val="3173"/>
              </a:lnSpc>
              <a:buFont typeface="Arial"/>
              <a:buChar char="⚬"/>
            </a:pPr>
            <a:r>
              <a:rPr lang="en-US" sz="2267" dirty="0">
                <a:solidFill>
                  <a:srgbClr val="162850"/>
                </a:solidFill>
                <a:latin typeface="Open Sauce" panose="020B0604020202020204" charset="0"/>
                <a:ea typeface="Arimo"/>
                <a:cs typeface="Arimo"/>
                <a:sym typeface="Arimo"/>
              </a:rPr>
              <a:t>2- World Languages (sequential, same language) </a:t>
            </a:r>
          </a:p>
        </p:txBody>
      </p:sp>
      <p:sp>
        <p:nvSpPr>
          <p:cNvPr id="14" name="TextBox 14"/>
          <p:cNvSpPr txBox="1"/>
          <p:nvPr/>
        </p:nvSpPr>
        <p:spPr>
          <a:xfrm>
            <a:off x="2648161" y="5472662"/>
            <a:ext cx="6208666" cy="8976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r>
              <a:rPr lang="en-US" sz="2133" dirty="0">
                <a:solidFill>
                  <a:srgbClr val="162850"/>
                </a:solidFill>
                <a:latin typeface="Open Sauce" panose="020B0604020202020204" charset="0"/>
                <a:ea typeface="Calibri (MS) Light"/>
                <a:cs typeface="Calibri (MS) Light"/>
                <a:sym typeface="Calibri (MS) Light"/>
              </a:rPr>
              <a:t>Coursework aligns with the State University System (SUS)</a:t>
            </a:r>
          </a:p>
          <a:p>
            <a:pPr algn="ctr">
              <a:lnSpc>
                <a:spcPts val="2333"/>
              </a:lnSpc>
            </a:pPr>
            <a:r>
              <a:rPr lang="en-US" sz="2133" dirty="0">
                <a:solidFill>
                  <a:srgbClr val="162850"/>
                </a:solidFill>
                <a:latin typeface="Open Sauce" panose="020B0604020202020204" charset="0"/>
                <a:ea typeface="Calibri (MS) Light"/>
                <a:cs typeface="Calibri (MS) Light"/>
                <a:sym typeface="Calibri (MS) Light"/>
              </a:rPr>
              <a:t>admissions requirements. </a:t>
            </a:r>
          </a:p>
        </p:txBody>
      </p:sp>
    </p:spTree>
    <p:extLst>
      <p:ext uri="{BB962C8B-B14F-4D97-AF65-F5344CB8AC3E}">
        <p14:creationId xmlns:p14="http://schemas.microsoft.com/office/powerpoint/2010/main" val="21569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5A958B0-EC60-4EA4-826D-922B406B8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7F0F6-2E1B-4BE7-81E4-0D0EB8B9F656}"/>
              </a:ext>
            </a:extLst>
          </p:cNvPr>
          <p:cNvSpPr>
            <a:spLocks noGrp="1"/>
          </p:cNvSpPr>
          <p:nvPr>
            <p:ph type="title"/>
          </p:nvPr>
        </p:nvSpPr>
        <p:spPr>
          <a:xfrm>
            <a:off x="640080" y="639704"/>
            <a:ext cx="3299579" cy="5577840"/>
          </a:xfrm>
        </p:spPr>
        <p:txBody>
          <a:bodyPr anchor="ctr">
            <a:normAutofit/>
          </a:bodyPr>
          <a:lstStyle/>
          <a:p>
            <a:pPr algn="ctr"/>
            <a:r>
              <a:rPr lang="en-US" sz="3700"/>
              <a:t>Meet your Administrative Team</a:t>
            </a:r>
          </a:p>
        </p:txBody>
      </p:sp>
      <p:graphicFrame>
        <p:nvGraphicFramePr>
          <p:cNvPr id="1028" name="Content Placeholder 2">
            <a:extLst>
              <a:ext uri="{FF2B5EF4-FFF2-40B4-BE49-F238E27FC236}">
                <a16:creationId xmlns:a16="http://schemas.microsoft.com/office/drawing/2014/main" id="{14DBA0BF-6788-7FBD-2F6D-E287F099AC38}"/>
              </a:ext>
            </a:extLst>
          </p:cNvPr>
          <p:cNvGraphicFramePr>
            <a:graphicFrameLocks noGrp="1"/>
          </p:cNvGraphicFramePr>
          <p:nvPr>
            <p:ph idx="1"/>
            <p:extLst>
              <p:ext uri="{D42A27DB-BD31-4B8C-83A1-F6EECF244321}">
                <p14:modId xmlns:p14="http://schemas.microsoft.com/office/powerpoint/2010/main" val="2089151181"/>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Principal Teresa patterson ">
            <a:extLst>
              <a:ext uri="{FF2B5EF4-FFF2-40B4-BE49-F238E27FC236}">
                <a16:creationId xmlns:a16="http://schemas.microsoft.com/office/drawing/2014/main" id="{FD003AEE-6C72-B6BD-F9A7-B8788E75C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9308" y="453496"/>
            <a:ext cx="941023" cy="11067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 Sharon Berry ">
            <a:extLst>
              <a:ext uri="{FF2B5EF4-FFF2-40B4-BE49-F238E27FC236}">
                <a16:creationId xmlns:a16="http://schemas.microsoft.com/office/drawing/2014/main" id="{11286D5A-1914-5CF1-4A88-7F5433DAE8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1810" y="1746475"/>
            <a:ext cx="963843" cy="12080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riblen">
            <a:extLst>
              <a:ext uri="{FF2B5EF4-FFF2-40B4-BE49-F238E27FC236}">
                <a16:creationId xmlns:a16="http://schemas.microsoft.com/office/drawing/2014/main" id="{AA8611E2-A302-8460-943F-6C3A1BE67A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9659" y="5077042"/>
            <a:ext cx="890672" cy="1113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in a suit smiling&#10;&#10;Description automatically generated">
            <a:extLst>
              <a:ext uri="{FF2B5EF4-FFF2-40B4-BE49-F238E27FC236}">
                <a16:creationId xmlns:a16="http://schemas.microsoft.com/office/drawing/2014/main" id="{42CD5366-CD5F-10B4-4F93-6BF80371923C}"/>
              </a:ext>
            </a:extLst>
          </p:cNvPr>
          <p:cNvPicPr>
            <a:picLocks noChangeAspect="1"/>
          </p:cNvPicPr>
          <p:nvPr/>
        </p:nvPicPr>
        <p:blipFill>
          <a:blip r:embed="rId10"/>
          <a:stretch>
            <a:fillRect/>
          </a:stretch>
        </p:blipFill>
        <p:spPr>
          <a:xfrm>
            <a:off x="4162350" y="2892354"/>
            <a:ext cx="587572" cy="1305499"/>
          </a:xfrm>
          <a:prstGeom prst="rect">
            <a:avLst/>
          </a:prstGeom>
        </p:spPr>
      </p:pic>
      <p:pic>
        <p:nvPicPr>
          <p:cNvPr id="4" name="Picture 3" descr="A person smiling at camera&#10;&#10;Description automatically generated">
            <a:extLst>
              <a:ext uri="{FF2B5EF4-FFF2-40B4-BE49-F238E27FC236}">
                <a16:creationId xmlns:a16="http://schemas.microsoft.com/office/drawing/2014/main" id="{3B519FB1-32E7-CDBF-B45E-05D18B4A5174}"/>
              </a:ext>
            </a:extLst>
          </p:cNvPr>
          <p:cNvPicPr>
            <a:picLocks noChangeAspect="1"/>
          </p:cNvPicPr>
          <p:nvPr/>
        </p:nvPicPr>
        <p:blipFill>
          <a:blip r:embed="rId11"/>
          <a:stretch>
            <a:fillRect/>
          </a:stretch>
        </p:blipFill>
        <p:spPr>
          <a:xfrm>
            <a:off x="3954911" y="4061263"/>
            <a:ext cx="980132" cy="1016887"/>
          </a:xfrm>
          <a:prstGeom prst="rect">
            <a:avLst/>
          </a:prstGeom>
        </p:spPr>
      </p:pic>
    </p:spTree>
    <p:extLst>
      <p:ext uri="{BB962C8B-B14F-4D97-AF65-F5344CB8AC3E}">
        <p14:creationId xmlns:p14="http://schemas.microsoft.com/office/powerpoint/2010/main" val="394838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45964"/>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4397363"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7762887" y="3032465"/>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908674" y="3136932"/>
            <a:ext cx="1705537" cy="1014794"/>
          </a:xfrm>
          <a:custGeom>
            <a:avLst/>
            <a:gdLst/>
            <a:ahLst/>
            <a:cxnLst/>
            <a:rect l="l" t="t" r="r" b="b"/>
            <a:pathLst>
              <a:path w="2558305" h="1522191">
                <a:moveTo>
                  <a:pt x="0" y="0"/>
                </a:moveTo>
                <a:lnTo>
                  <a:pt x="2558305" y="0"/>
                </a:lnTo>
                <a:lnTo>
                  <a:pt x="2558305" y="1522191"/>
                </a:lnTo>
                <a:lnTo>
                  <a:pt x="0" y="1522191"/>
                </a:lnTo>
                <a:lnTo>
                  <a:pt x="0" y="0"/>
                </a:lnTo>
                <a:close/>
              </a:path>
            </a:pathLst>
          </a:custGeom>
          <a:blipFill>
            <a:blip r:embed="rId7">
              <a:extLst>
                <a:ext uri="{96DAC541-7B7A-43D3-8B79-37D633B846F1}">
                  <asvg:svgBlip xmlns:asvg="http://schemas.microsoft.com/office/drawing/2016/SVG/main" r:embed="rId8"/>
                </a:ext>
              </a:extLst>
            </a:blip>
            <a:stretch>
              <a:fillRect t="-295" b="-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485537" y="3226493"/>
            <a:ext cx="1598840" cy="1113192"/>
          </a:xfrm>
          <a:custGeom>
            <a:avLst/>
            <a:gdLst/>
            <a:ahLst/>
            <a:cxnLst/>
            <a:rect l="l" t="t" r="r" b="b"/>
            <a:pathLst>
              <a:path w="2398260" h="1669788">
                <a:moveTo>
                  <a:pt x="0" y="0"/>
                </a:moveTo>
                <a:lnTo>
                  <a:pt x="2398260" y="0"/>
                </a:lnTo>
                <a:lnTo>
                  <a:pt x="2398260" y="1669788"/>
                </a:lnTo>
                <a:lnTo>
                  <a:pt x="0" y="1669788"/>
                </a:lnTo>
                <a:lnTo>
                  <a:pt x="0" y="0"/>
                </a:lnTo>
                <a:close/>
              </a:path>
            </a:pathLst>
          </a:custGeom>
          <a:blipFill>
            <a:blip r:embed="rId9">
              <a:extLst>
                <a:ext uri="{96DAC541-7B7A-43D3-8B79-37D633B846F1}">
                  <asvg:svgBlip xmlns:asvg="http://schemas.microsoft.com/office/drawing/2016/SVG/main" r:embed="rId10"/>
                </a:ext>
              </a:extLst>
            </a:blip>
            <a:stretch>
              <a:fillRect t="-440" b="-4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8680073" y="3277561"/>
            <a:ext cx="2111807" cy="797207"/>
          </a:xfrm>
          <a:custGeom>
            <a:avLst/>
            <a:gdLst/>
            <a:ahLst/>
            <a:cxnLst/>
            <a:rect l="l" t="t" r="r" b="b"/>
            <a:pathLst>
              <a:path w="3167710" h="1195810">
                <a:moveTo>
                  <a:pt x="0" y="0"/>
                </a:moveTo>
                <a:lnTo>
                  <a:pt x="3167710" y="0"/>
                </a:lnTo>
                <a:lnTo>
                  <a:pt x="3167710" y="1195810"/>
                </a:lnTo>
                <a:lnTo>
                  <a:pt x="0" y="1195810"/>
                </a:lnTo>
                <a:lnTo>
                  <a:pt x="0" y="0"/>
                </a:lnTo>
                <a:close/>
              </a:path>
            </a:pathLst>
          </a:custGeom>
          <a:blipFill>
            <a:blip r:embed="rId11">
              <a:extLst>
                <a:ext uri="{96DAC541-7B7A-43D3-8B79-37D633B846F1}">
                  <asvg:svgBlip xmlns:asvg="http://schemas.microsoft.com/office/drawing/2016/SVG/main" r:embed="rId12"/>
                </a:ext>
              </a:extLst>
            </a:blip>
            <a:stretch>
              <a:fillRect t="-116" b="-11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965200" y="457000"/>
            <a:ext cx="10007600" cy="18769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668"/>
              </a:lnSpc>
            </a:pPr>
            <a:r>
              <a:rPr lang="en-US" sz="4400" spc="544" dirty="0">
                <a:solidFill>
                  <a:srgbClr val="FFFFFF"/>
                </a:solidFill>
                <a:latin typeface="Arimo"/>
                <a:ea typeface="Arimo"/>
                <a:cs typeface="Arimo"/>
                <a:sym typeface="Arimo"/>
              </a:rPr>
              <a:t>Florida Academic &amp; Medallion- Grade Point Average (GPA)</a:t>
            </a:r>
          </a:p>
        </p:txBody>
      </p:sp>
      <p:sp>
        <p:nvSpPr>
          <p:cNvPr id="11" name="TextBox 11"/>
          <p:cNvSpPr txBox="1"/>
          <p:nvPr/>
        </p:nvSpPr>
        <p:spPr>
          <a:xfrm>
            <a:off x="4895085" y="4500309"/>
            <a:ext cx="2695016" cy="11108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dirty="0">
                <a:solidFill>
                  <a:srgbClr val="162850"/>
                </a:solidFill>
                <a:latin typeface="Open Sauce Bold"/>
                <a:ea typeface="Open Sauce Bold"/>
                <a:cs typeface="Open Sauce Bold"/>
                <a:sym typeface="Open Sauce Bold"/>
              </a:rPr>
              <a:t>Unrounded weighted GPA in the 16 college-prep courses listed on the previous slide</a:t>
            </a:r>
          </a:p>
        </p:txBody>
      </p:sp>
      <p:sp>
        <p:nvSpPr>
          <p:cNvPr id="12" name="TextBox 12"/>
          <p:cNvSpPr txBox="1"/>
          <p:nvPr/>
        </p:nvSpPr>
        <p:spPr>
          <a:xfrm>
            <a:off x="820025" y="4272932"/>
            <a:ext cx="3406763" cy="19572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dirty="0">
                <a:solidFill>
                  <a:srgbClr val="162850"/>
                </a:solidFill>
                <a:latin typeface="Open Sauce Bold"/>
                <a:ea typeface="Open Sauce Bold"/>
                <a:cs typeface="Open Sauce Bold"/>
                <a:sym typeface="Open Sauce Bold"/>
              </a:rPr>
              <a:t>Achieve the required minimum GPA: </a:t>
            </a:r>
          </a:p>
          <a:p>
            <a:pPr algn="ctr">
              <a:lnSpc>
                <a:spcPts val="2154"/>
              </a:lnSpc>
            </a:pPr>
            <a:endParaRPr lang="en-US" sz="1560" b="1" spc="152" dirty="0">
              <a:solidFill>
                <a:srgbClr val="162850"/>
              </a:solidFill>
              <a:latin typeface="Open Sauce Bold"/>
              <a:ea typeface="Open Sauce Bold"/>
              <a:cs typeface="Open Sauce Bold"/>
              <a:sym typeface="Open Sauce Bold"/>
            </a:endParaRPr>
          </a:p>
          <a:p>
            <a:pPr algn="ctr">
              <a:lnSpc>
                <a:spcPts val="2154"/>
              </a:lnSpc>
            </a:pPr>
            <a:r>
              <a:rPr lang="en-US" sz="1560" b="1" spc="152" dirty="0">
                <a:solidFill>
                  <a:srgbClr val="162850"/>
                </a:solidFill>
                <a:latin typeface="Open Sauce Bold"/>
                <a:ea typeface="Open Sauce Bold"/>
                <a:cs typeface="Open Sauce Bold"/>
                <a:sym typeface="Open Sauce Bold"/>
              </a:rPr>
              <a:t>High School Weighted GPA</a:t>
            </a:r>
          </a:p>
          <a:p>
            <a:pPr algn="ctr">
              <a:lnSpc>
                <a:spcPts val="2154"/>
              </a:lnSpc>
            </a:pPr>
            <a:endParaRPr lang="en-US" sz="1560" b="1" spc="152" dirty="0">
              <a:solidFill>
                <a:srgbClr val="162850"/>
              </a:solidFill>
              <a:latin typeface="Open Sauce Bold"/>
              <a:ea typeface="Open Sauce Bold"/>
              <a:cs typeface="Open Sauce Bold"/>
              <a:sym typeface="Open Sauce Bold"/>
            </a:endParaRPr>
          </a:p>
          <a:p>
            <a:pPr algn="ctr">
              <a:lnSpc>
                <a:spcPts val="2154"/>
              </a:lnSpc>
            </a:pPr>
            <a:r>
              <a:rPr lang="en-US" sz="1560" b="1" spc="152" dirty="0">
                <a:solidFill>
                  <a:srgbClr val="162850"/>
                </a:solidFill>
                <a:latin typeface="Open Sauce Bold"/>
                <a:ea typeface="Open Sauce Bold"/>
                <a:cs typeface="Open Sauce Bold"/>
                <a:sym typeface="Open Sauce Bold"/>
              </a:rPr>
              <a:t>FAS- 3.50</a:t>
            </a:r>
          </a:p>
          <a:p>
            <a:pPr algn="ctr">
              <a:lnSpc>
                <a:spcPts val="2154"/>
              </a:lnSpc>
            </a:pPr>
            <a:r>
              <a:rPr lang="en-US" sz="1560" b="1" spc="152" dirty="0">
                <a:solidFill>
                  <a:srgbClr val="162850"/>
                </a:solidFill>
                <a:latin typeface="Open Sauce Bold"/>
                <a:ea typeface="Open Sauce Bold"/>
                <a:cs typeface="Open Sauce Bold"/>
                <a:sym typeface="Open Sauce Bold"/>
              </a:rPr>
              <a:t>FMS- 3.00</a:t>
            </a:r>
          </a:p>
        </p:txBody>
      </p:sp>
      <p:sp>
        <p:nvSpPr>
          <p:cNvPr id="13" name="TextBox 13"/>
          <p:cNvSpPr txBox="1"/>
          <p:nvPr/>
        </p:nvSpPr>
        <p:spPr>
          <a:xfrm>
            <a:off x="8202668" y="4437330"/>
            <a:ext cx="3060753" cy="13929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54"/>
              </a:lnSpc>
            </a:pPr>
            <a:r>
              <a:rPr lang="en-US" sz="1560" b="1" spc="152" dirty="0">
                <a:solidFill>
                  <a:srgbClr val="162850"/>
                </a:solidFill>
                <a:latin typeface="Open Sauce Bold"/>
                <a:ea typeface="Open Sauce Bold"/>
                <a:cs typeface="Open Sauce Bold"/>
                <a:sym typeface="Open Sauce Bold"/>
              </a:rPr>
              <a:t>AP, Pre-IB, IB, Honors, Pre-AICE, AICE and academic Dual Enrollment are weighted .25 per semester course or .50 per year course</a:t>
            </a:r>
          </a:p>
        </p:txBody>
      </p:sp>
    </p:spTree>
    <p:extLst>
      <p:ext uri="{BB962C8B-B14F-4D97-AF65-F5344CB8AC3E}">
        <p14:creationId xmlns:p14="http://schemas.microsoft.com/office/powerpoint/2010/main" val="1050405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00" y="-27073"/>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4" name="Group 4"/>
          <p:cNvGrpSpPr/>
          <p:nvPr/>
        </p:nvGrpSpPr>
        <p:grpSpPr>
          <a:xfrm>
            <a:off x="4625683" y="2055195"/>
            <a:ext cx="2473270" cy="622080"/>
            <a:chOff x="0" y="0"/>
            <a:chExt cx="4946540" cy="1244160"/>
          </a:xfrm>
        </p:grpSpPr>
        <p:sp>
          <p:nvSpPr>
            <p:cNvPr id="5" name="Freeform 5"/>
            <p:cNvSpPr/>
            <p:nvPr/>
          </p:nvSpPr>
          <p:spPr>
            <a:xfrm>
              <a:off x="0" y="0"/>
              <a:ext cx="4946523" cy="1244219"/>
            </a:xfrm>
            <a:custGeom>
              <a:avLst/>
              <a:gdLst/>
              <a:ahLst/>
              <a:cxnLst/>
              <a:rect l="l" t="t" r="r" b="b"/>
              <a:pathLst>
                <a:path w="4946523" h="1244219">
                  <a:moveTo>
                    <a:pt x="0" y="0"/>
                  </a:moveTo>
                  <a:lnTo>
                    <a:pt x="4946523" y="0"/>
                  </a:lnTo>
                  <a:lnTo>
                    <a:pt x="4946523" y="1244219"/>
                  </a:lnTo>
                  <a:lnTo>
                    <a:pt x="0" y="124421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6" name="TextBox 6"/>
          <p:cNvSpPr txBox="1"/>
          <p:nvPr/>
        </p:nvSpPr>
        <p:spPr>
          <a:xfrm>
            <a:off x="4836621" y="2119187"/>
            <a:ext cx="1857655" cy="5209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i="1" dirty="0">
                <a:solidFill>
                  <a:srgbClr val="FDFBFB"/>
                </a:solidFill>
                <a:latin typeface="Open Sauce Italics"/>
                <a:ea typeface="Open Sauce Italics"/>
                <a:cs typeface="Open Sauce Italics"/>
                <a:sym typeface="Open Sauce Italics"/>
              </a:rPr>
              <a:t>Florida Academic Scholarship (FAS)</a:t>
            </a:r>
          </a:p>
        </p:txBody>
      </p:sp>
      <p:sp>
        <p:nvSpPr>
          <p:cNvPr id="8" name="TextBox 8"/>
          <p:cNvSpPr txBox="1"/>
          <p:nvPr/>
        </p:nvSpPr>
        <p:spPr>
          <a:xfrm>
            <a:off x="529664" y="373249"/>
            <a:ext cx="6370416" cy="15149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3947" spc="137" dirty="0">
                <a:solidFill>
                  <a:srgbClr val="162850"/>
                </a:solidFill>
                <a:latin typeface="Arimo"/>
                <a:ea typeface="Arimo"/>
                <a:cs typeface="Arimo"/>
                <a:sym typeface="Arimo"/>
              </a:rPr>
              <a:t>Florida Academic &amp; Medallion- </a:t>
            </a:r>
          </a:p>
          <a:p>
            <a:pPr algn="ctr">
              <a:lnSpc>
                <a:spcPts val="3908"/>
              </a:lnSpc>
            </a:pPr>
            <a:r>
              <a:rPr lang="en-US" sz="3947" spc="137" dirty="0">
                <a:solidFill>
                  <a:srgbClr val="162850"/>
                </a:solidFill>
                <a:latin typeface="Arimo"/>
                <a:ea typeface="Arimo"/>
                <a:cs typeface="Arimo"/>
                <a:sym typeface="Arimo"/>
              </a:rPr>
              <a:t>College Entrance Exams </a:t>
            </a:r>
          </a:p>
        </p:txBody>
      </p:sp>
      <p:sp>
        <p:nvSpPr>
          <p:cNvPr id="9" name="Freeform 9"/>
          <p:cNvSpPr/>
          <p:nvPr/>
        </p:nvSpPr>
        <p:spPr>
          <a:xfrm>
            <a:off x="14600" y="6269908"/>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7184029" y="-1683138"/>
            <a:ext cx="2642699" cy="2642699"/>
          </a:xfrm>
          <a:custGeom>
            <a:avLst/>
            <a:gdLst/>
            <a:ahLst/>
            <a:cxnLst/>
            <a:rect l="l" t="t" r="r" b="b"/>
            <a:pathLst>
              <a:path w="3964049" h="3964049">
                <a:moveTo>
                  <a:pt x="0" y="0"/>
                </a:moveTo>
                <a:lnTo>
                  <a:pt x="3964049" y="0"/>
                </a:lnTo>
                <a:lnTo>
                  <a:pt x="3964049" y="3964049"/>
                </a:lnTo>
                <a:lnTo>
                  <a:pt x="0" y="3964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7835219" y="-4270509"/>
            <a:ext cx="6232242" cy="6232242"/>
          </a:xfrm>
          <a:custGeom>
            <a:avLst/>
            <a:gdLst/>
            <a:ahLst/>
            <a:cxnLst/>
            <a:rect l="l" t="t" r="r" b="b"/>
            <a:pathLst>
              <a:path w="9348363" h="9348363">
                <a:moveTo>
                  <a:pt x="0" y="0"/>
                </a:moveTo>
                <a:lnTo>
                  <a:pt x="9348363" y="0"/>
                </a:lnTo>
                <a:lnTo>
                  <a:pt x="9348363" y="9348363"/>
                </a:lnTo>
                <a:lnTo>
                  <a:pt x="0" y="93483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603312" y="5945968"/>
            <a:ext cx="1766175" cy="1766175"/>
          </a:xfrm>
          <a:custGeom>
            <a:avLst/>
            <a:gdLst/>
            <a:ahLst/>
            <a:cxnLst/>
            <a:rect l="l" t="t" r="r" b="b"/>
            <a:pathLst>
              <a:path w="2649263" h="2649263">
                <a:moveTo>
                  <a:pt x="0" y="0"/>
                </a:moveTo>
                <a:lnTo>
                  <a:pt x="2649263" y="0"/>
                </a:lnTo>
                <a:lnTo>
                  <a:pt x="2649263" y="2649263"/>
                </a:lnTo>
                <a:lnTo>
                  <a:pt x="0" y="26492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3" name="Group 13"/>
          <p:cNvGrpSpPr/>
          <p:nvPr/>
        </p:nvGrpSpPr>
        <p:grpSpPr>
          <a:xfrm>
            <a:off x="7595111" y="2011702"/>
            <a:ext cx="2473270" cy="622080"/>
            <a:chOff x="0" y="0"/>
            <a:chExt cx="4946540" cy="1244160"/>
          </a:xfrm>
        </p:grpSpPr>
        <p:sp>
          <p:nvSpPr>
            <p:cNvPr id="14" name="Freeform 14"/>
            <p:cNvSpPr/>
            <p:nvPr/>
          </p:nvSpPr>
          <p:spPr>
            <a:xfrm>
              <a:off x="0" y="0"/>
              <a:ext cx="4946523" cy="1244219"/>
            </a:xfrm>
            <a:custGeom>
              <a:avLst/>
              <a:gdLst/>
              <a:ahLst/>
              <a:cxnLst/>
              <a:rect l="l" t="t" r="r" b="b"/>
              <a:pathLst>
                <a:path w="4946523" h="1244219">
                  <a:moveTo>
                    <a:pt x="0" y="0"/>
                  </a:moveTo>
                  <a:lnTo>
                    <a:pt x="4946523" y="0"/>
                  </a:lnTo>
                  <a:lnTo>
                    <a:pt x="4946523" y="1244219"/>
                  </a:lnTo>
                  <a:lnTo>
                    <a:pt x="0" y="124421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5" name="TextBox 15"/>
          <p:cNvSpPr txBox="1"/>
          <p:nvPr/>
        </p:nvSpPr>
        <p:spPr>
          <a:xfrm>
            <a:off x="7701034" y="2055196"/>
            <a:ext cx="2241933" cy="5209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i="1" dirty="0">
                <a:solidFill>
                  <a:srgbClr val="FDFBFB"/>
                </a:solidFill>
                <a:latin typeface="Open Sauce Italics"/>
                <a:ea typeface="Open Sauce Italics"/>
                <a:cs typeface="Open Sauce Italics"/>
                <a:sym typeface="Open Sauce Italics"/>
              </a:rPr>
              <a:t>Florida Medallion Scholarship (FMS)</a:t>
            </a:r>
          </a:p>
        </p:txBody>
      </p:sp>
      <p:sp>
        <p:nvSpPr>
          <p:cNvPr id="16" name="TextBox 16"/>
          <p:cNvSpPr txBox="1"/>
          <p:nvPr/>
        </p:nvSpPr>
        <p:spPr>
          <a:xfrm>
            <a:off x="3251200" y="2830190"/>
            <a:ext cx="6575528" cy="8549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1600" dirty="0">
                <a:solidFill>
                  <a:srgbClr val="162850"/>
                </a:solidFill>
                <a:latin typeface="Open Sauce" panose="020B0604020202020204" charset="0"/>
                <a:ea typeface="Arimo"/>
                <a:cs typeface="Arimo"/>
                <a:sym typeface="Arimo"/>
              </a:rPr>
              <a:t>2024-25 Graduates:        </a:t>
            </a:r>
            <a:r>
              <a:rPr lang="en-US" sz="2667" dirty="0">
                <a:solidFill>
                  <a:srgbClr val="162850"/>
                </a:solidFill>
                <a:latin typeface="Open Sauce" panose="020B0604020202020204" charset="0"/>
                <a:ea typeface="Arimo"/>
                <a:cs typeface="Arimo"/>
                <a:sym typeface="Arimo"/>
              </a:rPr>
              <a:t>29                         25</a:t>
            </a:r>
            <a:endParaRPr lang="en-US" sz="2400" dirty="0">
              <a:solidFill>
                <a:srgbClr val="162850"/>
              </a:solidFill>
              <a:latin typeface="Open Sauce" panose="020B0604020202020204" charset="0"/>
              <a:ea typeface="Arimo"/>
              <a:cs typeface="Arimo"/>
              <a:sym typeface="Arimo"/>
            </a:endParaRPr>
          </a:p>
          <a:p>
            <a:pPr algn="l">
              <a:lnSpc>
                <a:spcPts val="3360"/>
              </a:lnSpc>
            </a:pPr>
            <a:r>
              <a:rPr lang="en-US" sz="1600" dirty="0">
                <a:solidFill>
                  <a:srgbClr val="162850"/>
                </a:solidFill>
                <a:latin typeface="Open Sauce" panose="020B0604020202020204" charset="0"/>
                <a:ea typeface="Arimo"/>
                <a:cs typeface="Arimo"/>
                <a:sym typeface="Arimo"/>
              </a:rPr>
              <a:t>2025-26 Graduates:        </a:t>
            </a:r>
            <a:r>
              <a:rPr lang="en-US" sz="2667" dirty="0">
                <a:solidFill>
                  <a:srgbClr val="162850"/>
                </a:solidFill>
                <a:latin typeface="Open Sauce" panose="020B0604020202020204" charset="0"/>
                <a:ea typeface="Arimo"/>
                <a:cs typeface="Arimo"/>
                <a:sym typeface="Arimo"/>
              </a:rPr>
              <a:t>29                         24</a:t>
            </a:r>
            <a:endParaRPr lang="en-US" sz="2933" dirty="0">
              <a:solidFill>
                <a:srgbClr val="162850"/>
              </a:solidFill>
              <a:latin typeface="Open Sauce" panose="020B0604020202020204" charset="0"/>
              <a:ea typeface="Arimo"/>
              <a:cs typeface="Arimo"/>
              <a:sym typeface="Arimo"/>
            </a:endParaRPr>
          </a:p>
        </p:txBody>
      </p:sp>
      <p:sp>
        <p:nvSpPr>
          <p:cNvPr id="17" name="TextBox 17"/>
          <p:cNvSpPr txBox="1"/>
          <p:nvPr/>
        </p:nvSpPr>
        <p:spPr>
          <a:xfrm>
            <a:off x="3218532" y="4023975"/>
            <a:ext cx="8078111" cy="8549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360"/>
              </a:lnSpc>
            </a:pPr>
            <a:r>
              <a:rPr lang="en-US" sz="1600" dirty="0">
                <a:solidFill>
                  <a:srgbClr val="162850"/>
                </a:solidFill>
                <a:latin typeface="Open Sauce" panose="020B0604020202020204" charset="0"/>
                <a:ea typeface="Arimo"/>
                <a:cs typeface="Arimo"/>
                <a:sym typeface="Arimo"/>
              </a:rPr>
              <a:t>2024-25 Graduates:        </a:t>
            </a:r>
            <a:r>
              <a:rPr lang="en-US" sz="2667" dirty="0">
                <a:solidFill>
                  <a:srgbClr val="162850"/>
                </a:solidFill>
                <a:latin typeface="Open Sauce" panose="020B0604020202020204" charset="0"/>
                <a:ea typeface="Arimo"/>
                <a:cs typeface="Arimo"/>
                <a:sym typeface="Arimo"/>
              </a:rPr>
              <a:t>96                          84</a:t>
            </a:r>
            <a:endParaRPr lang="en-US" sz="2933" dirty="0">
              <a:solidFill>
                <a:srgbClr val="162850"/>
              </a:solidFill>
              <a:latin typeface="Open Sauce" panose="020B0604020202020204" charset="0"/>
              <a:ea typeface="Arimo"/>
              <a:cs typeface="Arimo"/>
              <a:sym typeface="Arimo"/>
            </a:endParaRPr>
          </a:p>
          <a:p>
            <a:pPr>
              <a:lnSpc>
                <a:spcPts val="3360"/>
              </a:lnSpc>
            </a:pPr>
            <a:r>
              <a:rPr lang="en-US" sz="1600" dirty="0">
                <a:solidFill>
                  <a:srgbClr val="162850"/>
                </a:solidFill>
                <a:latin typeface="Open Sauce" panose="020B0604020202020204" charset="0"/>
                <a:ea typeface="Arimo"/>
                <a:cs typeface="Arimo"/>
                <a:sym typeface="Arimo"/>
              </a:rPr>
              <a:t>2025-26 Graduates:        </a:t>
            </a:r>
            <a:r>
              <a:rPr lang="en-US" sz="2667" dirty="0">
                <a:solidFill>
                  <a:srgbClr val="162850"/>
                </a:solidFill>
                <a:latin typeface="Open Sauce" panose="020B0604020202020204" charset="0"/>
                <a:ea typeface="Arimo"/>
                <a:cs typeface="Arimo"/>
                <a:sym typeface="Arimo"/>
              </a:rPr>
              <a:t>95                          82</a:t>
            </a:r>
            <a:endParaRPr lang="en-US" sz="2933" dirty="0">
              <a:solidFill>
                <a:srgbClr val="162850"/>
              </a:solidFill>
              <a:latin typeface="Open Sauce" panose="020B0604020202020204" charset="0"/>
              <a:ea typeface="Arimo"/>
              <a:cs typeface="Arimo"/>
              <a:sym typeface="Arimo"/>
            </a:endParaRPr>
          </a:p>
        </p:txBody>
      </p:sp>
      <p:sp>
        <p:nvSpPr>
          <p:cNvPr id="18" name="TextBox 18"/>
          <p:cNvSpPr txBox="1"/>
          <p:nvPr/>
        </p:nvSpPr>
        <p:spPr>
          <a:xfrm>
            <a:off x="3068519" y="5107101"/>
            <a:ext cx="7248375" cy="8549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60"/>
              </a:lnSpc>
            </a:pPr>
            <a:r>
              <a:rPr lang="en-US" sz="1600" dirty="0">
                <a:solidFill>
                  <a:srgbClr val="162850"/>
                </a:solidFill>
                <a:latin typeface="Open Sauce" panose="020B0604020202020204" charset="0"/>
                <a:ea typeface="Arimo"/>
                <a:cs typeface="Arimo"/>
                <a:sym typeface="Arimo"/>
              </a:rPr>
              <a:t>2024-25 Graduates:        </a:t>
            </a:r>
            <a:r>
              <a:rPr lang="en-US" sz="2667" dirty="0">
                <a:solidFill>
                  <a:srgbClr val="162850"/>
                </a:solidFill>
                <a:latin typeface="Open Sauce" panose="020B0604020202020204" charset="0"/>
                <a:ea typeface="Arimo"/>
                <a:cs typeface="Arimo"/>
                <a:sym typeface="Arimo"/>
              </a:rPr>
              <a:t>1340                      1210</a:t>
            </a:r>
          </a:p>
          <a:p>
            <a:pPr algn="l">
              <a:lnSpc>
                <a:spcPts val="3360"/>
              </a:lnSpc>
            </a:pPr>
            <a:r>
              <a:rPr lang="en-US" sz="1600" dirty="0">
                <a:solidFill>
                  <a:srgbClr val="162850"/>
                </a:solidFill>
                <a:latin typeface="Open Sauce" panose="020B0604020202020204" charset="0"/>
                <a:ea typeface="Arimo"/>
                <a:cs typeface="Arimo"/>
                <a:sym typeface="Arimo"/>
              </a:rPr>
              <a:t>2025-26 Graduates:        </a:t>
            </a:r>
            <a:r>
              <a:rPr lang="en-US" sz="2667" dirty="0">
                <a:solidFill>
                  <a:srgbClr val="162850"/>
                </a:solidFill>
                <a:latin typeface="Open Sauce" panose="020B0604020202020204" charset="0"/>
                <a:ea typeface="Arimo"/>
                <a:cs typeface="Arimo"/>
                <a:sym typeface="Arimo"/>
              </a:rPr>
              <a:t>1330		            1190</a:t>
            </a:r>
            <a:endParaRPr lang="en-US" sz="2933" dirty="0">
              <a:solidFill>
                <a:srgbClr val="162850"/>
              </a:solidFill>
              <a:latin typeface="Open Sauce" panose="020B0604020202020204" charset="0"/>
              <a:ea typeface="Arimo"/>
              <a:cs typeface="Arimo"/>
              <a:sym typeface="Arimo"/>
            </a:endParaRPr>
          </a:p>
        </p:txBody>
      </p:sp>
      <p:sp>
        <p:nvSpPr>
          <p:cNvPr id="19" name="TextBox 19"/>
          <p:cNvSpPr txBox="1"/>
          <p:nvPr/>
        </p:nvSpPr>
        <p:spPr>
          <a:xfrm>
            <a:off x="2386713" y="3208891"/>
            <a:ext cx="991931"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ACT</a:t>
            </a:r>
          </a:p>
        </p:txBody>
      </p:sp>
      <p:sp>
        <p:nvSpPr>
          <p:cNvPr id="20" name="TextBox 20"/>
          <p:cNvSpPr txBox="1"/>
          <p:nvPr/>
        </p:nvSpPr>
        <p:spPr>
          <a:xfrm>
            <a:off x="2342427" y="4411596"/>
            <a:ext cx="713600"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CLT</a:t>
            </a:r>
          </a:p>
        </p:txBody>
      </p:sp>
      <p:sp>
        <p:nvSpPr>
          <p:cNvPr id="21" name="TextBox 21"/>
          <p:cNvSpPr txBox="1"/>
          <p:nvPr/>
        </p:nvSpPr>
        <p:spPr>
          <a:xfrm>
            <a:off x="2342427" y="5341695"/>
            <a:ext cx="644613" cy="458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20"/>
              </a:lnSpc>
            </a:pPr>
            <a:r>
              <a:rPr lang="en-US" sz="2933" spc="27">
                <a:solidFill>
                  <a:srgbClr val="000000"/>
                </a:solidFill>
                <a:latin typeface="TT Rounds Condensed"/>
                <a:ea typeface="TT Rounds Condensed"/>
                <a:cs typeface="TT Rounds Condensed"/>
                <a:sym typeface="TT Rounds Condensed"/>
              </a:rPr>
              <a:t>SAT</a:t>
            </a:r>
          </a:p>
        </p:txBody>
      </p:sp>
      <p:sp>
        <p:nvSpPr>
          <p:cNvPr id="22" name="TextBox 22"/>
          <p:cNvSpPr txBox="1"/>
          <p:nvPr/>
        </p:nvSpPr>
        <p:spPr>
          <a:xfrm>
            <a:off x="2917290" y="5933385"/>
            <a:ext cx="8444400" cy="8386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39"/>
              </a:lnSpc>
            </a:pPr>
            <a:r>
              <a:rPr lang="en-US" sz="1333" spc="17" dirty="0">
                <a:solidFill>
                  <a:srgbClr val="10253F"/>
                </a:solidFill>
                <a:latin typeface="Open Sauce" panose="020B0604020202020204" charset="0"/>
                <a:ea typeface="TT Rounds Condensed"/>
                <a:cs typeface="TT Rounds Condensed"/>
                <a:sym typeface="TT Rounds Condensed"/>
              </a:rPr>
              <a:t>These scores are for students graduating during the 2024-25 and 2025-26 school years. </a:t>
            </a:r>
          </a:p>
          <a:p>
            <a:pPr algn="l">
              <a:lnSpc>
                <a:spcPts val="2239"/>
              </a:lnSpc>
            </a:pPr>
            <a:r>
              <a:rPr lang="en-US" sz="1333" spc="17" dirty="0">
                <a:solidFill>
                  <a:srgbClr val="10253F"/>
                </a:solidFill>
                <a:latin typeface="Open Sauce" panose="020B0604020202020204" charset="0"/>
                <a:ea typeface="TT Rounds Condensed"/>
                <a:cs typeface="TT Rounds Condensed"/>
                <a:sym typeface="TT Rounds Condensed"/>
              </a:rPr>
              <a:t>OSFA will announce the scores for those graduating during the 2026-27 school year</a:t>
            </a:r>
          </a:p>
          <a:p>
            <a:pPr algn="l">
              <a:lnSpc>
                <a:spcPts val="2239"/>
              </a:lnSpc>
            </a:pPr>
            <a:r>
              <a:rPr lang="en-US" sz="1333" spc="17" dirty="0">
                <a:solidFill>
                  <a:srgbClr val="10253F"/>
                </a:solidFill>
                <a:latin typeface="Open Sauce" panose="020B0604020202020204" charset="0"/>
                <a:ea typeface="TT Rounds Condensed"/>
                <a:cs typeface="TT Rounds Condensed"/>
                <a:sym typeface="TT Rounds Condensed"/>
              </a:rPr>
              <a:t> during the summer of 2025. </a:t>
            </a:r>
          </a:p>
        </p:txBody>
      </p:sp>
      <p:sp>
        <p:nvSpPr>
          <p:cNvPr id="23" name="TextBox 23"/>
          <p:cNvSpPr txBox="1"/>
          <p:nvPr/>
        </p:nvSpPr>
        <p:spPr>
          <a:xfrm>
            <a:off x="5712600" y="3759329"/>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dirty="0">
                <a:solidFill>
                  <a:srgbClr val="000000"/>
                </a:solidFill>
                <a:latin typeface="TT Rounds Condensed"/>
                <a:ea typeface="TT Rounds Condensed"/>
                <a:cs typeface="TT Rounds Condensed"/>
                <a:sym typeface="TT Rounds Condensed"/>
              </a:rPr>
              <a:t>OR</a:t>
            </a:r>
          </a:p>
        </p:txBody>
      </p:sp>
      <p:sp>
        <p:nvSpPr>
          <p:cNvPr id="24" name="TextBox 24"/>
          <p:cNvSpPr txBox="1"/>
          <p:nvPr/>
        </p:nvSpPr>
        <p:spPr>
          <a:xfrm>
            <a:off x="5712600" y="4854858"/>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dirty="0">
                <a:solidFill>
                  <a:srgbClr val="000000"/>
                </a:solidFill>
                <a:latin typeface="TT Rounds Condensed"/>
                <a:ea typeface="TT Rounds Condensed"/>
                <a:cs typeface="TT Rounds Condensed"/>
                <a:sym typeface="TT Rounds Condensed"/>
              </a:rPr>
              <a:t>OR</a:t>
            </a:r>
          </a:p>
        </p:txBody>
      </p:sp>
      <p:sp>
        <p:nvSpPr>
          <p:cNvPr id="25" name="TextBox 25"/>
          <p:cNvSpPr txBox="1"/>
          <p:nvPr/>
        </p:nvSpPr>
        <p:spPr>
          <a:xfrm>
            <a:off x="8682027" y="3687712"/>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dirty="0">
                <a:solidFill>
                  <a:srgbClr val="000000"/>
                </a:solidFill>
                <a:latin typeface="TT Rounds Condensed"/>
                <a:ea typeface="TT Rounds Condensed"/>
                <a:cs typeface="TT Rounds Condensed"/>
                <a:sym typeface="TT Rounds Condensed"/>
              </a:rPr>
              <a:t>OR</a:t>
            </a:r>
          </a:p>
        </p:txBody>
      </p:sp>
      <p:sp>
        <p:nvSpPr>
          <p:cNvPr id="26" name="TextBox 26"/>
          <p:cNvSpPr txBox="1"/>
          <p:nvPr/>
        </p:nvSpPr>
        <p:spPr>
          <a:xfrm>
            <a:off x="8682027" y="4843059"/>
            <a:ext cx="299439" cy="2531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19"/>
              </a:lnSpc>
            </a:pPr>
            <a:r>
              <a:rPr lang="en-US" sz="1600" spc="15" dirty="0">
                <a:solidFill>
                  <a:srgbClr val="000000"/>
                </a:solidFill>
                <a:latin typeface="TT Rounds Condensed"/>
                <a:ea typeface="TT Rounds Condensed"/>
                <a:cs typeface="TT Rounds Condensed"/>
                <a:sym typeface="TT Rounds Condensed"/>
              </a:rPr>
              <a:t>OR</a:t>
            </a:r>
          </a:p>
        </p:txBody>
      </p:sp>
    </p:spTree>
    <p:extLst>
      <p:ext uri="{BB962C8B-B14F-4D97-AF65-F5344CB8AC3E}">
        <p14:creationId xmlns:p14="http://schemas.microsoft.com/office/powerpoint/2010/main" val="2085104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6000" y="5070369"/>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0147" y="1152124"/>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508428" y="-2603044"/>
            <a:ext cx="6200463" cy="6813719"/>
          </a:xfrm>
          <a:custGeom>
            <a:avLst/>
            <a:gdLst/>
            <a:ahLst/>
            <a:cxnLst/>
            <a:rect l="l" t="t" r="r" b="b"/>
            <a:pathLst>
              <a:path w="9300695" h="10220579">
                <a:moveTo>
                  <a:pt x="0" y="0"/>
                </a:moveTo>
                <a:lnTo>
                  <a:pt x="9300695" y="0"/>
                </a:lnTo>
                <a:lnTo>
                  <a:pt x="9300695" y="10220579"/>
                </a:lnTo>
                <a:lnTo>
                  <a:pt x="0" y="10220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362273" y="2070261"/>
            <a:ext cx="6264872" cy="1659441"/>
          </a:xfrm>
          <a:custGeom>
            <a:avLst/>
            <a:gdLst/>
            <a:ahLst/>
            <a:cxnLst/>
            <a:rect l="l" t="t" r="r" b="b"/>
            <a:pathLst>
              <a:path w="9397308" h="2489161">
                <a:moveTo>
                  <a:pt x="0" y="0"/>
                </a:moveTo>
                <a:lnTo>
                  <a:pt x="9397308" y="0"/>
                </a:lnTo>
                <a:lnTo>
                  <a:pt x="9397308" y="2489161"/>
                </a:lnTo>
                <a:lnTo>
                  <a:pt x="0" y="2489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115663" y="504833"/>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115664" y="933105"/>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5313549" y="334847"/>
            <a:ext cx="6264872" cy="1659441"/>
          </a:xfrm>
          <a:custGeom>
            <a:avLst/>
            <a:gdLst/>
            <a:ahLst/>
            <a:cxnLst/>
            <a:rect l="l" t="t" r="r" b="b"/>
            <a:pathLst>
              <a:path w="9397308" h="2489161">
                <a:moveTo>
                  <a:pt x="0" y="0"/>
                </a:moveTo>
                <a:lnTo>
                  <a:pt x="9397308" y="0"/>
                </a:lnTo>
                <a:lnTo>
                  <a:pt x="9397308" y="2489161"/>
                </a:lnTo>
                <a:lnTo>
                  <a:pt x="0" y="24891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034935" y="2240137"/>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096340" y="2582273"/>
            <a:ext cx="238915" cy="450455"/>
          </a:xfrm>
          <a:custGeom>
            <a:avLst/>
            <a:gdLst/>
            <a:ahLst/>
            <a:cxnLst/>
            <a:rect l="l" t="t" r="r" b="b"/>
            <a:pathLst>
              <a:path w="358373" h="675682">
                <a:moveTo>
                  <a:pt x="0" y="0"/>
                </a:moveTo>
                <a:lnTo>
                  <a:pt x="358373" y="0"/>
                </a:lnTo>
                <a:lnTo>
                  <a:pt x="358373" y="675682"/>
                </a:lnTo>
                <a:lnTo>
                  <a:pt x="0" y="675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5473134" y="3843032"/>
            <a:ext cx="4558893" cy="1114006"/>
          </a:xfrm>
          <a:custGeom>
            <a:avLst/>
            <a:gdLst/>
            <a:ahLst/>
            <a:cxnLst/>
            <a:rect l="l" t="t" r="r" b="b"/>
            <a:pathLst>
              <a:path w="6838339" h="1671009">
                <a:moveTo>
                  <a:pt x="0" y="0"/>
                </a:moveTo>
                <a:lnTo>
                  <a:pt x="6838339" y="0"/>
                </a:lnTo>
                <a:lnTo>
                  <a:pt x="6838339" y="1671009"/>
                </a:lnTo>
                <a:lnTo>
                  <a:pt x="0" y="1671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5473134" y="5058195"/>
            <a:ext cx="4558893" cy="1464959"/>
          </a:xfrm>
          <a:custGeom>
            <a:avLst/>
            <a:gdLst/>
            <a:ahLst/>
            <a:cxnLst/>
            <a:rect l="l" t="t" r="r" b="b"/>
            <a:pathLst>
              <a:path w="6838339" h="1671009">
                <a:moveTo>
                  <a:pt x="0" y="0"/>
                </a:moveTo>
                <a:lnTo>
                  <a:pt x="6838339" y="0"/>
                </a:lnTo>
                <a:lnTo>
                  <a:pt x="6838339" y="1671009"/>
                </a:lnTo>
                <a:lnTo>
                  <a:pt x="0" y="1671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484657" y="415671"/>
            <a:ext cx="3736959" cy="33303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182"/>
              </a:lnSpc>
            </a:pPr>
            <a:r>
              <a:rPr lang="en-US" sz="3200" spc="297" dirty="0">
                <a:solidFill>
                  <a:srgbClr val="162850"/>
                </a:solidFill>
                <a:latin typeface="Arimo"/>
                <a:ea typeface="Arimo"/>
                <a:cs typeface="Arimo"/>
                <a:sym typeface="Arimo"/>
              </a:rPr>
              <a:t>Florida Academic and Florida Medallion- College Entrance Exams</a:t>
            </a:r>
          </a:p>
          <a:p>
            <a:pPr algn="l">
              <a:lnSpc>
                <a:spcPts val="5471"/>
              </a:lnSpc>
            </a:pPr>
            <a:endParaRPr lang="en-US" sz="3200" spc="297" dirty="0">
              <a:solidFill>
                <a:srgbClr val="162850"/>
              </a:solidFill>
              <a:latin typeface="Arimo"/>
              <a:ea typeface="Arimo"/>
              <a:cs typeface="Arimo"/>
              <a:sym typeface="Arimo"/>
            </a:endParaRPr>
          </a:p>
        </p:txBody>
      </p:sp>
      <p:sp>
        <p:nvSpPr>
          <p:cNvPr id="17" name="TextBox 17"/>
          <p:cNvSpPr txBox="1"/>
          <p:nvPr/>
        </p:nvSpPr>
        <p:spPr>
          <a:xfrm>
            <a:off x="6156879" y="350330"/>
            <a:ext cx="4430309" cy="1304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2613"/>
              </a:lnSpc>
            </a:pPr>
            <a:r>
              <a:rPr lang="en-US" sz="1600" dirty="0">
                <a:solidFill>
                  <a:srgbClr val="FDFBFB"/>
                </a:solidFill>
                <a:latin typeface="Open Sauce" panose="020B0604020202020204" charset="0"/>
                <a:ea typeface="Calibri (MS) Light"/>
                <a:cs typeface="Calibri (MS) Light"/>
                <a:sym typeface="Calibri (MS) Light"/>
              </a:rPr>
              <a:t>The ACT®, CLT®, or SAT® exams may be taken an unlimited number of times through August 31 of the high school graduation year (or through January 31 for mid-year graduates*).</a:t>
            </a:r>
          </a:p>
        </p:txBody>
      </p:sp>
      <p:sp>
        <p:nvSpPr>
          <p:cNvPr id="18" name="TextBox 18"/>
          <p:cNvSpPr txBox="1"/>
          <p:nvPr/>
        </p:nvSpPr>
        <p:spPr>
          <a:xfrm>
            <a:off x="6258289" y="2367313"/>
            <a:ext cx="4375392" cy="964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866" dirty="0">
                <a:solidFill>
                  <a:srgbClr val="FFFFFF"/>
                </a:solidFill>
                <a:latin typeface="Calibri (MS) Light"/>
                <a:ea typeface="Calibri (MS) Light"/>
                <a:cs typeface="Calibri (MS) Light"/>
                <a:sym typeface="Calibri (MS) Light"/>
              </a:rPr>
              <a:t> </a:t>
            </a:r>
            <a:r>
              <a:rPr lang="en-US" sz="1600" dirty="0">
                <a:solidFill>
                  <a:srgbClr val="FFFFFF"/>
                </a:solidFill>
                <a:latin typeface="Open Sauce" panose="020B0604020202020204" charset="0"/>
                <a:ea typeface="Calibri (MS) Light"/>
                <a:cs typeface="Calibri (MS) Light"/>
                <a:sym typeface="Calibri (MS) Light"/>
              </a:rPr>
              <a:t>Students will be evaluated based on official test scores from the FDOE repository. To ensure OSFA obtains official test scores: </a:t>
            </a:r>
            <a:endParaRPr lang="en-US" sz="1866" dirty="0">
              <a:solidFill>
                <a:srgbClr val="FFFFFF"/>
              </a:solidFill>
              <a:latin typeface="Open Sauce" panose="020B0604020202020204" charset="0"/>
              <a:ea typeface="Calibri (MS) Light"/>
              <a:cs typeface="Calibri (MS) Light"/>
              <a:sym typeface="Calibri (MS) Light"/>
            </a:endParaRPr>
          </a:p>
        </p:txBody>
      </p:sp>
      <p:sp>
        <p:nvSpPr>
          <p:cNvPr id="19" name="TextBox 19"/>
          <p:cNvSpPr txBox="1"/>
          <p:nvPr/>
        </p:nvSpPr>
        <p:spPr>
          <a:xfrm>
            <a:off x="6096001" y="3969249"/>
            <a:ext cx="3305591" cy="8465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dirty="0">
                <a:solidFill>
                  <a:srgbClr val="162850"/>
                </a:solidFill>
                <a:latin typeface="Open Sauce" panose="020B0604020202020204" charset="0"/>
                <a:ea typeface="Arimo"/>
                <a:cs typeface="Arimo"/>
                <a:sym typeface="Arimo"/>
              </a:rPr>
              <a:t>Ensure demographics on your test registration and high school transcript match; and</a:t>
            </a:r>
          </a:p>
        </p:txBody>
      </p:sp>
      <p:sp>
        <p:nvSpPr>
          <p:cNvPr id="20" name="TextBox 20"/>
          <p:cNvSpPr txBox="1"/>
          <p:nvPr/>
        </p:nvSpPr>
        <p:spPr>
          <a:xfrm>
            <a:off x="6135227" y="5088108"/>
            <a:ext cx="3305591" cy="1064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600" dirty="0">
                <a:solidFill>
                  <a:srgbClr val="162850"/>
                </a:solidFill>
                <a:latin typeface="Open Sauce" panose="020B0604020202020204" charset="0"/>
                <a:ea typeface="Arimo"/>
                <a:cs typeface="Arimo"/>
                <a:sym typeface="Arimo"/>
              </a:rPr>
              <a:t>Request your official single sitting test scores be sent to one of Florida’s public colleges or state universities. CLT &amp; ACT can be sent directly to Bright Futures.</a:t>
            </a:r>
          </a:p>
        </p:txBody>
      </p:sp>
      <p:sp>
        <p:nvSpPr>
          <p:cNvPr id="22" name="TextBox 21">
            <a:extLst>
              <a:ext uri="{FF2B5EF4-FFF2-40B4-BE49-F238E27FC236}">
                <a16:creationId xmlns:a16="http://schemas.microsoft.com/office/drawing/2014/main" id="{54B721EC-AD09-88DE-5C49-2EC080CAFDD4}"/>
              </a:ext>
            </a:extLst>
          </p:cNvPr>
          <p:cNvSpPr txBox="1"/>
          <p:nvPr/>
        </p:nvSpPr>
        <p:spPr>
          <a:xfrm>
            <a:off x="259717" y="4585967"/>
            <a:ext cx="4748234" cy="1569276"/>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dirty="0"/>
              <a:t>*</a:t>
            </a:r>
            <a:r>
              <a:rPr lang="en-US" sz="1600" dirty="0">
                <a:solidFill>
                  <a:schemeClr val="tx2">
                    <a:lumMod val="50000"/>
                  </a:schemeClr>
                </a:solidFill>
                <a:latin typeface="Open Sauce Bold" panose="020B0604020202020204" charset="0"/>
              </a:rPr>
              <a:t>Mid-Year graduates are those students who: </a:t>
            </a:r>
            <a:endParaRPr lang="en-US" sz="800" dirty="0">
              <a:solidFill>
                <a:schemeClr val="tx2">
                  <a:lumMod val="50000"/>
                </a:schemeClr>
              </a:solidFill>
              <a:latin typeface="Open Sauce Bold" panose="020B0604020202020204" charset="0"/>
            </a:endParaRPr>
          </a:p>
          <a:p>
            <a:r>
              <a:rPr lang="en-US" sz="1333" dirty="0">
                <a:solidFill>
                  <a:schemeClr val="tx2">
                    <a:lumMod val="50000"/>
                  </a:schemeClr>
                </a:solidFill>
                <a:latin typeface="Open Sauce" panose="020B0604020202020204" charset="0"/>
              </a:rPr>
              <a:t>• Graduate mid-way through the 2024-25 year (September 1, 2024, through January 31, 2025); </a:t>
            </a:r>
          </a:p>
          <a:p>
            <a:r>
              <a:rPr lang="en-US" sz="1333" dirty="0">
                <a:solidFill>
                  <a:schemeClr val="tx2">
                    <a:lumMod val="50000"/>
                  </a:schemeClr>
                </a:solidFill>
                <a:latin typeface="Open Sauce" panose="020B0604020202020204" charset="0"/>
              </a:rPr>
              <a:t>• File the Florida Financial Aid Application no later than December 31, 2024; and </a:t>
            </a:r>
          </a:p>
          <a:p>
            <a:r>
              <a:rPr lang="en-US" sz="1333" dirty="0">
                <a:solidFill>
                  <a:schemeClr val="tx2">
                    <a:lumMod val="50000"/>
                  </a:schemeClr>
                </a:solidFill>
                <a:latin typeface="Open Sauce" panose="020B0604020202020204" charset="0"/>
              </a:rPr>
              <a:t>• Plan to enroll and receive funding at a postsecondary institution in spring 2025</a:t>
            </a:r>
            <a:r>
              <a:rPr lang="en-US" sz="1333" dirty="0">
                <a:solidFill>
                  <a:schemeClr val="tx2"/>
                </a:solidFill>
                <a:latin typeface="Open Sauce" panose="020B0604020202020204" charset="0"/>
              </a:rPr>
              <a:t>.</a:t>
            </a:r>
          </a:p>
        </p:txBody>
      </p:sp>
    </p:spTree>
    <p:extLst>
      <p:ext uri="{BB962C8B-B14F-4D97-AF65-F5344CB8AC3E}">
        <p14:creationId xmlns:p14="http://schemas.microsoft.com/office/powerpoint/2010/main" val="202767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584" y="15689"/>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rot="-5400000">
            <a:off x="857706"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1576144" y="2397517"/>
            <a:ext cx="1815497" cy="1732823"/>
            <a:chOff x="0" y="0"/>
            <a:chExt cx="3630993" cy="3465645"/>
          </a:xfrm>
        </p:grpSpPr>
        <p:sp>
          <p:nvSpPr>
            <p:cNvPr id="6" name="Freeform 6"/>
            <p:cNvSpPr/>
            <p:nvPr/>
          </p:nvSpPr>
          <p:spPr>
            <a:xfrm>
              <a:off x="0" y="0"/>
              <a:ext cx="3630930" cy="3465703"/>
            </a:xfrm>
            <a:custGeom>
              <a:avLst/>
              <a:gdLst/>
              <a:ahLst/>
              <a:cxnLst/>
              <a:rect l="l" t="t" r="r" b="b"/>
              <a:pathLst>
                <a:path w="3630930" h="3465703">
                  <a:moveTo>
                    <a:pt x="1815465" y="2794"/>
                  </a:moveTo>
                  <a:cubicBezTo>
                    <a:pt x="1195578" y="0"/>
                    <a:pt x="621538" y="329184"/>
                    <a:pt x="310769" y="865505"/>
                  </a:cubicBezTo>
                  <a:cubicBezTo>
                    <a:pt x="0" y="1401826"/>
                    <a:pt x="0" y="2063623"/>
                    <a:pt x="310769" y="2600071"/>
                  </a:cubicBezTo>
                  <a:cubicBezTo>
                    <a:pt x="621538" y="3136519"/>
                    <a:pt x="1195578" y="3465576"/>
                    <a:pt x="1815465" y="3462909"/>
                  </a:cubicBezTo>
                  <a:cubicBezTo>
                    <a:pt x="2435352" y="3465703"/>
                    <a:pt x="3009392" y="3136519"/>
                    <a:pt x="3320161" y="2600071"/>
                  </a:cubicBezTo>
                  <a:cubicBezTo>
                    <a:pt x="3630930" y="2063623"/>
                    <a:pt x="3630930" y="1401953"/>
                    <a:pt x="3320161" y="865505"/>
                  </a:cubicBezTo>
                  <a:cubicBezTo>
                    <a:pt x="3009392" y="329057"/>
                    <a:pt x="2435479" y="0"/>
                    <a:pt x="1815465" y="2794"/>
                  </a:cubicBezTo>
                  <a:close/>
                </a:path>
              </a:pathLst>
            </a:custGeom>
            <a:blipFill>
              <a:blip r:embed="rId5"/>
              <a:stretch>
                <a:fillRect l="-24785" t="-80" r="-24787" b="-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7"/>
          <p:cNvGrpSpPr/>
          <p:nvPr/>
        </p:nvGrpSpPr>
        <p:grpSpPr>
          <a:xfrm>
            <a:off x="1602807" y="2382833"/>
            <a:ext cx="1762171" cy="1762167"/>
            <a:chOff x="0" y="0"/>
            <a:chExt cx="3524342" cy="3524335"/>
          </a:xfrm>
        </p:grpSpPr>
        <p:sp>
          <p:nvSpPr>
            <p:cNvPr id="8" name="Freeform 8"/>
            <p:cNvSpPr/>
            <p:nvPr/>
          </p:nvSpPr>
          <p:spPr>
            <a:xfrm>
              <a:off x="0" y="0"/>
              <a:ext cx="3524377" cy="3524377"/>
            </a:xfrm>
            <a:custGeom>
              <a:avLst/>
              <a:gdLst/>
              <a:ahLst/>
              <a:cxnLst/>
              <a:rect l="l" t="t" r="r" b="b"/>
              <a:pathLst>
                <a:path w="3524377" h="3524377">
                  <a:moveTo>
                    <a:pt x="1762125" y="3524377"/>
                  </a:moveTo>
                  <a:cubicBezTo>
                    <a:pt x="790448" y="3524377"/>
                    <a:pt x="0" y="2733802"/>
                    <a:pt x="0" y="1762252"/>
                  </a:cubicBezTo>
                  <a:cubicBezTo>
                    <a:pt x="0" y="790702"/>
                    <a:pt x="790448" y="0"/>
                    <a:pt x="1762125" y="0"/>
                  </a:cubicBezTo>
                  <a:cubicBezTo>
                    <a:pt x="2733802" y="0"/>
                    <a:pt x="3524377" y="790575"/>
                    <a:pt x="3524377" y="1762252"/>
                  </a:cubicBezTo>
                  <a:cubicBezTo>
                    <a:pt x="3524377" y="2733929"/>
                    <a:pt x="2733802" y="3524377"/>
                    <a:pt x="1762125" y="3524377"/>
                  </a:cubicBezTo>
                  <a:close/>
                  <a:moveTo>
                    <a:pt x="1762125" y="64262"/>
                  </a:moveTo>
                  <a:cubicBezTo>
                    <a:pt x="825881" y="64262"/>
                    <a:pt x="64262" y="825881"/>
                    <a:pt x="64262" y="1762252"/>
                  </a:cubicBezTo>
                  <a:cubicBezTo>
                    <a:pt x="64262" y="2698623"/>
                    <a:pt x="825881" y="3460115"/>
                    <a:pt x="1762125" y="3460115"/>
                  </a:cubicBezTo>
                  <a:cubicBezTo>
                    <a:pt x="2698369" y="3460115"/>
                    <a:pt x="3460115" y="2698369"/>
                    <a:pt x="3460115" y="1762252"/>
                  </a:cubicBezTo>
                  <a:cubicBezTo>
                    <a:pt x="3460115" y="826135"/>
                    <a:pt x="2698369" y="64262"/>
                    <a:pt x="1762125" y="64262"/>
                  </a:cubicBezTo>
                  <a:close/>
                </a:path>
              </a:pathLst>
            </a:custGeom>
            <a:solidFill>
              <a:srgbClr val="FFFBF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Freeform 9"/>
          <p:cNvSpPr/>
          <p:nvPr/>
        </p:nvSpPr>
        <p:spPr>
          <a:xfrm rot="-5400000">
            <a:off x="4299715"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rot="-5400000">
            <a:off x="7835333" y="2838370"/>
            <a:ext cx="3237801" cy="2057053"/>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l="-100" r="-1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 name="Group 11"/>
          <p:cNvGrpSpPr/>
          <p:nvPr/>
        </p:nvGrpSpPr>
        <p:grpSpPr>
          <a:xfrm>
            <a:off x="5009990" y="2397517"/>
            <a:ext cx="1815497" cy="1732823"/>
            <a:chOff x="0" y="0"/>
            <a:chExt cx="3630993" cy="3465645"/>
          </a:xfrm>
        </p:grpSpPr>
        <p:sp>
          <p:nvSpPr>
            <p:cNvPr id="12" name="Freeform 12"/>
            <p:cNvSpPr/>
            <p:nvPr/>
          </p:nvSpPr>
          <p:spPr>
            <a:xfrm>
              <a:off x="0" y="0"/>
              <a:ext cx="3630930" cy="3465703"/>
            </a:xfrm>
            <a:custGeom>
              <a:avLst/>
              <a:gdLst/>
              <a:ahLst/>
              <a:cxnLst/>
              <a:rect l="l" t="t" r="r" b="b"/>
              <a:pathLst>
                <a:path w="3630930" h="3465703">
                  <a:moveTo>
                    <a:pt x="1815465" y="2794"/>
                  </a:moveTo>
                  <a:cubicBezTo>
                    <a:pt x="1195578" y="0"/>
                    <a:pt x="621538" y="329184"/>
                    <a:pt x="310769" y="865505"/>
                  </a:cubicBezTo>
                  <a:cubicBezTo>
                    <a:pt x="0" y="1401826"/>
                    <a:pt x="0" y="2063623"/>
                    <a:pt x="310769" y="2600071"/>
                  </a:cubicBezTo>
                  <a:cubicBezTo>
                    <a:pt x="621538" y="3136519"/>
                    <a:pt x="1195578" y="3465576"/>
                    <a:pt x="1815465" y="3462909"/>
                  </a:cubicBezTo>
                  <a:cubicBezTo>
                    <a:pt x="2435352" y="3465703"/>
                    <a:pt x="3009392" y="3136519"/>
                    <a:pt x="3320161" y="2600071"/>
                  </a:cubicBezTo>
                  <a:cubicBezTo>
                    <a:pt x="3630930" y="2063623"/>
                    <a:pt x="3630930" y="1401953"/>
                    <a:pt x="3320161" y="865505"/>
                  </a:cubicBezTo>
                  <a:cubicBezTo>
                    <a:pt x="3009392" y="329057"/>
                    <a:pt x="2435479" y="0"/>
                    <a:pt x="1815465" y="2794"/>
                  </a:cubicBezTo>
                  <a:close/>
                </a:path>
              </a:pathLst>
            </a:custGeom>
            <a:blipFill>
              <a:blip r:embed="rId6"/>
              <a:stretch>
                <a:fillRect l="-19719" t="-80" r="-19721" b="-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13"/>
          <p:cNvGrpSpPr/>
          <p:nvPr/>
        </p:nvGrpSpPr>
        <p:grpSpPr>
          <a:xfrm>
            <a:off x="5036653" y="2382833"/>
            <a:ext cx="1762171" cy="1762167"/>
            <a:chOff x="0" y="0"/>
            <a:chExt cx="3524342" cy="3524335"/>
          </a:xfrm>
        </p:grpSpPr>
        <p:sp>
          <p:nvSpPr>
            <p:cNvPr id="14" name="Freeform 14"/>
            <p:cNvSpPr/>
            <p:nvPr/>
          </p:nvSpPr>
          <p:spPr>
            <a:xfrm>
              <a:off x="0" y="0"/>
              <a:ext cx="3524377" cy="3524377"/>
            </a:xfrm>
            <a:custGeom>
              <a:avLst/>
              <a:gdLst/>
              <a:ahLst/>
              <a:cxnLst/>
              <a:rect l="l" t="t" r="r" b="b"/>
              <a:pathLst>
                <a:path w="3524377" h="3524377">
                  <a:moveTo>
                    <a:pt x="1762125" y="3524377"/>
                  </a:moveTo>
                  <a:cubicBezTo>
                    <a:pt x="790448" y="3524377"/>
                    <a:pt x="0" y="2733802"/>
                    <a:pt x="0" y="1762252"/>
                  </a:cubicBezTo>
                  <a:cubicBezTo>
                    <a:pt x="0" y="790702"/>
                    <a:pt x="790448" y="0"/>
                    <a:pt x="1762125" y="0"/>
                  </a:cubicBezTo>
                  <a:cubicBezTo>
                    <a:pt x="2733802" y="0"/>
                    <a:pt x="3524377" y="790575"/>
                    <a:pt x="3524377" y="1762252"/>
                  </a:cubicBezTo>
                  <a:cubicBezTo>
                    <a:pt x="3524377" y="2733929"/>
                    <a:pt x="2733802" y="3524377"/>
                    <a:pt x="1762125" y="3524377"/>
                  </a:cubicBezTo>
                  <a:close/>
                  <a:moveTo>
                    <a:pt x="1762125" y="64262"/>
                  </a:moveTo>
                  <a:cubicBezTo>
                    <a:pt x="825881" y="64262"/>
                    <a:pt x="64262" y="825881"/>
                    <a:pt x="64262" y="1762252"/>
                  </a:cubicBezTo>
                  <a:cubicBezTo>
                    <a:pt x="64262" y="2698623"/>
                    <a:pt x="825881" y="3460115"/>
                    <a:pt x="1762125" y="3460115"/>
                  </a:cubicBezTo>
                  <a:cubicBezTo>
                    <a:pt x="2698369" y="3460115"/>
                    <a:pt x="3460115" y="2698369"/>
                    <a:pt x="3460115" y="1762252"/>
                  </a:cubicBezTo>
                  <a:cubicBezTo>
                    <a:pt x="3460115" y="826135"/>
                    <a:pt x="2698369" y="64262"/>
                    <a:pt x="1762125" y="64262"/>
                  </a:cubicBezTo>
                  <a:close/>
                </a:path>
              </a:pathLst>
            </a:custGeom>
            <a:solidFill>
              <a:srgbClr val="F2F2F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5" name="Freeform 15"/>
          <p:cNvSpPr/>
          <p:nvPr/>
        </p:nvSpPr>
        <p:spPr>
          <a:xfrm>
            <a:off x="0" y="-48220"/>
            <a:ext cx="12191997" cy="2105620"/>
          </a:xfrm>
          <a:custGeom>
            <a:avLst/>
            <a:gdLst/>
            <a:ahLst/>
            <a:cxnLst/>
            <a:rect l="l" t="t" r="r" b="b"/>
            <a:pathLst>
              <a:path w="18287996" h="3158430">
                <a:moveTo>
                  <a:pt x="0" y="0"/>
                </a:moveTo>
                <a:lnTo>
                  <a:pt x="18287996" y="0"/>
                </a:lnTo>
                <a:lnTo>
                  <a:pt x="18287996" y="3158430"/>
                </a:lnTo>
                <a:lnTo>
                  <a:pt x="0" y="3158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1057378" y="-1205784"/>
            <a:ext cx="2114758" cy="27432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295" r="-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583056" y="6172200"/>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11">
              <a:extLst>
                <a:ext uri="{96DAC541-7B7A-43D3-8B79-37D633B846F1}">
                  <asvg:svgBlip xmlns:asvg="http://schemas.microsoft.com/office/drawing/2016/SVG/main" r:embed="rId12"/>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10923144" y="-275723"/>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13">
              <a:extLst>
                <a:ext uri="{96DAC541-7B7A-43D3-8B79-37D633B846F1}">
                  <asvg:svgBlip xmlns:asvg="http://schemas.microsoft.com/office/drawing/2016/SVG/main" r:embed="rId14"/>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1448080" y="309307"/>
            <a:ext cx="8278162" cy="15090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3947" spc="137" dirty="0">
                <a:solidFill>
                  <a:srgbClr val="FFFFFF"/>
                </a:solidFill>
                <a:latin typeface="Arimo"/>
                <a:ea typeface="Arimo"/>
                <a:cs typeface="Arimo"/>
                <a:sym typeface="Arimo"/>
              </a:rPr>
              <a:t>Florida Academic &amp; Medallion- </a:t>
            </a:r>
          </a:p>
          <a:p>
            <a:pPr algn="ctr">
              <a:lnSpc>
                <a:spcPts val="3908"/>
              </a:lnSpc>
            </a:pPr>
            <a:r>
              <a:rPr lang="en-US" sz="3947" spc="137" dirty="0">
                <a:solidFill>
                  <a:srgbClr val="FFFFFF"/>
                </a:solidFill>
                <a:latin typeface="Arimo"/>
                <a:ea typeface="Arimo"/>
                <a:cs typeface="Arimo"/>
                <a:sym typeface="Arimo"/>
              </a:rPr>
              <a:t>Volunteer Service and </a:t>
            </a:r>
          </a:p>
          <a:p>
            <a:pPr algn="ctr">
              <a:lnSpc>
                <a:spcPts val="3908"/>
              </a:lnSpc>
            </a:pPr>
            <a:r>
              <a:rPr lang="en-US" sz="3947" spc="137" dirty="0">
                <a:solidFill>
                  <a:srgbClr val="FFFFFF"/>
                </a:solidFill>
                <a:latin typeface="Arimo"/>
                <a:ea typeface="Arimo"/>
                <a:cs typeface="Arimo"/>
                <a:sym typeface="Arimo"/>
              </a:rPr>
              <a:t>Paid Work Hours</a:t>
            </a:r>
          </a:p>
        </p:txBody>
      </p:sp>
      <p:sp>
        <p:nvSpPr>
          <p:cNvPr id="21" name="TextBox 21"/>
          <p:cNvSpPr txBox="1"/>
          <p:nvPr/>
        </p:nvSpPr>
        <p:spPr>
          <a:xfrm>
            <a:off x="1456244" y="4047558"/>
            <a:ext cx="2057053" cy="1239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dirty="0">
                <a:solidFill>
                  <a:srgbClr val="000000"/>
                </a:solidFill>
                <a:latin typeface="Open Sauce" panose="020B0604020202020204" charset="0"/>
                <a:ea typeface="Arimo"/>
                <a:cs typeface="Arimo"/>
                <a:sym typeface="Arimo"/>
              </a:rPr>
              <a:t>Service Hours</a:t>
            </a:r>
          </a:p>
          <a:p>
            <a:pPr algn="ctr">
              <a:lnSpc>
                <a:spcPts val="3267"/>
              </a:lnSpc>
            </a:pPr>
            <a:r>
              <a:rPr lang="en-US" sz="1867" dirty="0">
                <a:solidFill>
                  <a:srgbClr val="000000"/>
                </a:solidFill>
                <a:latin typeface="Open Sauce" panose="020B0604020202020204" charset="0"/>
                <a:ea typeface="Arimo"/>
                <a:cs typeface="Arimo"/>
                <a:sym typeface="Arimo"/>
              </a:rPr>
              <a:t>FAS 100 Hours</a:t>
            </a:r>
          </a:p>
          <a:p>
            <a:pPr algn="ctr">
              <a:lnSpc>
                <a:spcPts val="3267"/>
              </a:lnSpc>
            </a:pPr>
            <a:r>
              <a:rPr lang="en-US" sz="1867" dirty="0">
                <a:solidFill>
                  <a:srgbClr val="000000"/>
                </a:solidFill>
                <a:latin typeface="Open Sauce" panose="020B0604020202020204" charset="0"/>
                <a:ea typeface="Arimo"/>
                <a:cs typeface="Arimo"/>
                <a:sym typeface="Arimo"/>
              </a:rPr>
              <a:t>FMS 75 Hours</a:t>
            </a:r>
          </a:p>
        </p:txBody>
      </p:sp>
      <p:sp>
        <p:nvSpPr>
          <p:cNvPr id="22" name="TextBox 22"/>
          <p:cNvSpPr txBox="1"/>
          <p:nvPr/>
        </p:nvSpPr>
        <p:spPr>
          <a:xfrm>
            <a:off x="8425707" y="2284904"/>
            <a:ext cx="2057053" cy="29710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dirty="0">
                <a:solidFill>
                  <a:srgbClr val="000000"/>
                </a:solidFill>
                <a:latin typeface="Open Sauce" panose="020B0604020202020204" charset="0"/>
                <a:ea typeface="Arimo"/>
                <a:cs typeface="Arimo"/>
                <a:sym typeface="Arimo"/>
              </a:rPr>
              <a:t>Combination </a:t>
            </a:r>
          </a:p>
          <a:p>
            <a:pPr algn="ctr">
              <a:lnSpc>
                <a:spcPts val="3360"/>
              </a:lnSpc>
            </a:pPr>
            <a:r>
              <a:rPr lang="en-US" sz="1867" u="sng" dirty="0">
                <a:solidFill>
                  <a:srgbClr val="000000"/>
                </a:solidFill>
                <a:latin typeface="Open Sauce" panose="020B0604020202020204" charset="0"/>
                <a:ea typeface="Arimo"/>
                <a:cs typeface="Arimo"/>
                <a:sym typeface="Arimo"/>
              </a:rPr>
              <a:t>of Service </a:t>
            </a:r>
          </a:p>
          <a:p>
            <a:pPr algn="ctr">
              <a:lnSpc>
                <a:spcPts val="3360"/>
              </a:lnSpc>
            </a:pPr>
            <a:r>
              <a:rPr lang="en-US" sz="1867" u="sng" dirty="0">
                <a:solidFill>
                  <a:srgbClr val="000000"/>
                </a:solidFill>
                <a:latin typeface="Open Sauce" panose="020B0604020202020204" charset="0"/>
                <a:ea typeface="Arimo"/>
                <a:cs typeface="Arimo"/>
                <a:sym typeface="Arimo"/>
              </a:rPr>
              <a:t>and</a:t>
            </a:r>
          </a:p>
          <a:p>
            <a:pPr algn="ctr">
              <a:lnSpc>
                <a:spcPts val="3360"/>
              </a:lnSpc>
            </a:pPr>
            <a:r>
              <a:rPr lang="en-US" sz="1867" u="sng" dirty="0">
                <a:solidFill>
                  <a:srgbClr val="000000"/>
                </a:solidFill>
                <a:latin typeface="Open Sauce" panose="020B0604020202020204" charset="0"/>
                <a:ea typeface="Arimo"/>
                <a:cs typeface="Arimo"/>
                <a:sym typeface="Arimo"/>
              </a:rPr>
              <a:t> Paid Work Hours</a:t>
            </a:r>
          </a:p>
          <a:p>
            <a:pPr algn="ctr">
              <a:lnSpc>
                <a:spcPts val="3267"/>
              </a:lnSpc>
            </a:pPr>
            <a:endParaRPr lang="en-US" sz="1867" dirty="0">
              <a:solidFill>
                <a:srgbClr val="000000"/>
              </a:solidFill>
              <a:latin typeface="Open Sauce" panose="020B0604020202020204" charset="0"/>
              <a:ea typeface="Arimo"/>
              <a:cs typeface="Arimo"/>
              <a:sym typeface="Arimo"/>
            </a:endParaRPr>
          </a:p>
          <a:p>
            <a:pPr algn="ctr">
              <a:lnSpc>
                <a:spcPts val="3267"/>
              </a:lnSpc>
            </a:pPr>
            <a:r>
              <a:rPr lang="en-US" sz="1867" dirty="0">
                <a:solidFill>
                  <a:srgbClr val="000000"/>
                </a:solidFill>
                <a:latin typeface="Open Sauce" panose="020B0604020202020204" charset="0"/>
                <a:ea typeface="Arimo"/>
                <a:cs typeface="Arimo"/>
                <a:sym typeface="Arimo"/>
              </a:rPr>
              <a:t>FAS 100 Hours</a:t>
            </a:r>
          </a:p>
          <a:p>
            <a:pPr algn="ctr">
              <a:lnSpc>
                <a:spcPts val="3267"/>
              </a:lnSpc>
            </a:pPr>
            <a:r>
              <a:rPr lang="en-US" sz="1867" dirty="0">
                <a:solidFill>
                  <a:srgbClr val="000000"/>
                </a:solidFill>
                <a:latin typeface="Open Sauce" panose="020B0604020202020204" charset="0"/>
                <a:ea typeface="Arimo"/>
                <a:cs typeface="Arimo"/>
                <a:sym typeface="Arimo"/>
              </a:rPr>
              <a:t>FMS 100 Hours</a:t>
            </a:r>
          </a:p>
        </p:txBody>
      </p:sp>
      <p:sp>
        <p:nvSpPr>
          <p:cNvPr id="23" name="TextBox 23"/>
          <p:cNvSpPr txBox="1"/>
          <p:nvPr/>
        </p:nvSpPr>
        <p:spPr>
          <a:xfrm>
            <a:off x="4890089" y="4047558"/>
            <a:ext cx="2057053" cy="12398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7" u="sng" dirty="0">
                <a:solidFill>
                  <a:srgbClr val="000000"/>
                </a:solidFill>
                <a:latin typeface="Open Sauce" panose="020B0604020202020204" charset="0"/>
                <a:ea typeface="Arimo"/>
                <a:cs typeface="Arimo"/>
                <a:sym typeface="Arimo"/>
              </a:rPr>
              <a:t>Paid Work Hours</a:t>
            </a:r>
          </a:p>
          <a:p>
            <a:pPr algn="ctr">
              <a:lnSpc>
                <a:spcPts val="3267"/>
              </a:lnSpc>
            </a:pPr>
            <a:r>
              <a:rPr lang="en-US" sz="1867" dirty="0">
                <a:solidFill>
                  <a:srgbClr val="000000"/>
                </a:solidFill>
                <a:latin typeface="Open Sauce" panose="020B0604020202020204" charset="0"/>
                <a:ea typeface="Arimo"/>
                <a:cs typeface="Arimo"/>
                <a:sym typeface="Arimo"/>
              </a:rPr>
              <a:t>FAS 100 Hours</a:t>
            </a:r>
          </a:p>
          <a:p>
            <a:pPr algn="ctr">
              <a:lnSpc>
                <a:spcPts val="3267"/>
              </a:lnSpc>
            </a:pPr>
            <a:r>
              <a:rPr lang="en-US" sz="1867" dirty="0">
                <a:solidFill>
                  <a:srgbClr val="000000"/>
                </a:solidFill>
                <a:latin typeface="Open Sauce" panose="020B0604020202020204" charset="0"/>
                <a:ea typeface="Arimo"/>
                <a:cs typeface="Arimo"/>
                <a:sym typeface="Arimo"/>
              </a:rPr>
              <a:t>FMS 100 Hours</a:t>
            </a:r>
          </a:p>
        </p:txBody>
      </p:sp>
    </p:spTree>
    <p:extLst>
      <p:ext uri="{BB962C8B-B14F-4D97-AF65-F5344CB8AC3E}">
        <p14:creationId xmlns:p14="http://schemas.microsoft.com/office/powerpoint/2010/main" val="3726855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839"/>
            <a:ext cx="12191997" cy="2105621"/>
          </a:xfrm>
          <a:custGeom>
            <a:avLst/>
            <a:gdLst/>
            <a:ahLst/>
            <a:cxnLst/>
            <a:rect l="l" t="t" r="r" b="b"/>
            <a:pathLst>
              <a:path w="18287996" h="3158432">
                <a:moveTo>
                  <a:pt x="0" y="0"/>
                </a:moveTo>
                <a:lnTo>
                  <a:pt x="18287996" y="0"/>
                </a:lnTo>
                <a:lnTo>
                  <a:pt x="18287996" y="3158432"/>
                </a:lnTo>
                <a:lnTo>
                  <a:pt x="0" y="3158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TextBox 3"/>
          <p:cNvSpPr txBox="1"/>
          <p:nvPr/>
        </p:nvSpPr>
        <p:spPr>
          <a:xfrm>
            <a:off x="4963277" y="2020680"/>
            <a:ext cx="7124887" cy="51793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56"/>
              </a:lnSpc>
            </a:pPr>
            <a:r>
              <a:rPr lang="en-US" sz="2133" dirty="0">
                <a:solidFill>
                  <a:srgbClr val="162850"/>
                </a:solidFill>
                <a:latin typeface="Open Sauce" panose="020B0604020202020204" charset="0"/>
                <a:ea typeface="Arimo"/>
                <a:cs typeface="Arimo"/>
                <a:sym typeface="Arimo"/>
              </a:rPr>
              <a:t>Students who have demonstrated academic merit through a recognition program may be eligible for Bright Futures without having to meet one or </a:t>
            </a:r>
          </a:p>
          <a:p>
            <a:pPr algn="ctr">
              <a:lnSpc>
                <a:spcPts val="2656"/>
              </a:lnSpc>
            </a:pPr>
            <a:r>
              <a:rPr lang="en-US" sz="2133" dirty="0">
                <a:solidFill>
                  <a:srgbClr val="162850"/>
                </a:solidFill>
                <a:latin typeface="Open Sauce" panose="020B0604020202020204" charset="0"/>
                <a:ea typeface="Arimo"/>
                <a:cs typeface="Arimo"/>
                <a:sym typeface="Arimo"/>
              </a:rPr>
              <a:t>more of the requirements.</a:t>
            </a:r>
          </a:p>
          <a:p>
            <a:pPr algn="ctr">
              <a:lnSpc>
                <a:spcPts val="2656"/>
              </a:lnSpc>
            </a:pPr>
            <a:endParaRPr lang="en-US" sz="2133" dirty="0">
              <a:solidFill>
                <a:srgbClr val="162850"/>
              </a:solidFill>
              <a:latin typeface="Open Sauce" panose="020B0604020202020204" charset="0"/>
              <a:ea typeface="Arimo"/>
              <a:cs typeface="Arimo"/>
              <a:sym typeface="Arimo"/>
            </a:endParaRPr>
          </a:p>
          <a:p>
            <a:pPr marL="462244" lvl="2" indent="-154081" algn="l">
              <a:lnSpc>
                <a:spcPts val="2656"/>
              </a:lnSpc>
              <a:buFont typeface="Arial"/>
              <a:buChar char="⚬"/>
            </a:pPr>
            <a:r>
              <a:rPr lang="en-US" sz="2133" dirty="0">
                <a:solidFill>
                  <a:srgbClr val="162850"/>
                </a:solidFill>
                <a:latin typeface="Open Sauce" panose="020B0604020202020204" charset="0"/>
                <a:ea typeface="Arimo"/>
                <a:cs typeface="Arimo"/>
                <a:sym typeface="Arimo"/>
              </a:rPr>
              <a:t>National Merit Finalist and Scholars</a:t>
            </a:r>
          </a:p>
          <a:p>
            <a:pPr marL="462244" lvl="2" indent="-154081" algn="l">
              <a:lnSpc>
                <a:spcPts val="2656"/>
              </a:lnSpc>
              <a:buFont typeface="Arial"/>
              <a:buChar char="⚬"/>
            </a:pPr>
            <a:r>
              <a:rPr lang="en-US" sz="2133" dirty="0">
                <a:solidFill>
                  <a:srgbClr val="162850"/>
                </a:solidFill>
                <a:latin typeface="Open Sauce" panose="020B0604020202020204" charset="0"/>
                <a:ea typeface="Arimo"/>
                <a:cs typeface="Arimo"/>
                <a:sym typeface="Arimo"/>
              </a:rPr>
              <a:t>National Hispanic Scholars</a:t>
            </a:r>
          </a:p>
          <a:p>
            <a:pPr marL="462244" lvl="2" indent="-154081" algn="l">
              <a:lnSpc>
                <a:spcPts val="2656"/>
              </a:lnSpc>
              <a:buFont typeface="Arial"/>
              <a:buChar char="⚬"/>
            </a:pPr>
            <a:r>
              <a:rPr lang="en-US" sz="2133" dirty="0">
                <a:solidFill>
                  <a:srgbClr val="162850"/>
                </a:solidFill>
                <a:latin typeface="Open Sauce" panose="020B0604020202020204" charset="0"/>
                <a:ea typeface="Arimo"/>
                <a:cs typeface="Arimo"/>
                <a:sym typeface="Arimo"/>
              </a:rPr>
              <a:t>AICE Diploma</a:t>
            </a:r>
          </a:p>
          <a:p>
            <a:pPr marL="462244" lvl="2" indent="-154081" algn="l">
              <a:lnSpc>
                <a:spcPts val="2656"/>
              </a:lnSpc>
              <a:buFont typeface="Arial"/>
              <a:buChar char="⚬"/>
            </a:pPr>
            <a:r>
              <a:rPr lang="en-US" sz="2133" dirty="0">
                <a:solidFill>
                  <a:srgbClr val="162850"/>
                </a:solidFill>
                <a:latin typeface="Open Sauce" panose="020B0604020202020204" charset="0"/>
                <a:ea typeface="Arimo"/>
                <a:cs typeface="Arimo"/>
                <a:sym typeface="Arimo"/>
              </a:rPr>
              <a:t>IB Diploma</a:t>
            </a:r>
          </a:p>
          <a:p>
            <a:pPr marL="462244" lvl="2" indent="-154081" algn="ctr">
              <a:lnSpc>
                <a:spcPts val="2656"/>
              </a:lnSpc>
            </a:pPr>
            <a:endParaRPr lang="en-US" sz="2133" dirty="0">
              <a:solidFill>
                <a:srgbClr val="162850"/>
              </a:solidFill>
              <a:latin typeface="Open Sauce" panose="020B0604020202020204" charset="0"/>
              <a:ea typeface="Arimo"/>
              <a:cs typeface="Arimo"/>
              <a:sym typeface="Arimo"/>
            </a:endParaRPr>
          </a:p>
          <a:p>
            <a:pPr marL="462244" lvl="2" indent="-154081" algn="ctr">
              <a:lnSpc>
                <a:spcPts val="2656"/>
              </a:lnSpc>
            </a:pPr>
            <a:r>
              <a:rPr lang="en-US" sz="2133" dirty="0">
                <a:solidFill>
                  <a:srgbClr val="162850"/>
                </a:solidFill>
                <a:latin typeface="Open Sauce" panose="020B0604020202020204" charset="0"/>
                <a:ea typeface="Arimo"/>
                <a:cs typeface="Arimo"/>
                <a:sym typeface="Arimo"/>
              </a:rPr>
              <a:t>If students earn any of the above, they </a:t>
            </a:r>
            <a:r>
              <a:rPr lang="en-US" sz="2133" u="sng" dirty="0">
                <a:solidFill>
                  <a:srgbClr val="162850"/>
                </a:solidFill>
                <a:latin typeface="Open Sauce" panose="020B0604020202020204" charset="0"/>
                <a:ea typeface="Arimo"/>
                <a:cs typeface="Arimo"/>
                <a:sym typeface="Arimo"/>
              </a:rPr>
              <a:t>do</a:t>
            </a:r>
            <a:r>
              <a:rPr lang="en-US" sz="2133" dirty="0">
                <a:solidFill>
                  <a:srgbClr val="162850"/>
                </a:solidFill>
                <a:latin typeface="Open Sauce" panose="020B0604020202020204" charset="0"/>
                <a:ea typeface="Arimo"/>
                <a:cs typeface="Arimo"/>
                <a:sym typeface="Arimo"/>
              </a:rPr>
              <a:t> need to meet the service or paid work hours requirement. </a:t>
            </a:r>
          </a:p>
          <a:p>
            <a:pPr marL="462244" lvl="2" indent="-154081" algn="ctr">
              <a:lnSpc>
                <a:spcPts val="2656"/>
              </a:lnSpc>
            </a:pPr>
            <a:endParaRPr lang="en-US" sz="2133" dirty="0">
              <a:solidFill>
                <a:srgbClr val="162850"/>
              </a:solidFill>
              <a:latin typeface="Arimo"/>
              <a:ea typeface="Arimo"/>
              <a:cs typeface="Arimo"/>
              <a:sym typeface="Arimo"/>
            </a:endParaRPr>
          </a:p>
          <a:p>
            <a:pPr marL="462244" lvl="2" indent="-154081" algn="ctr">
              <a:lnSpc>
                <a:spcPts val="2656"/>
              </a:lnSpc>
            </a:pPr>
            <a:endParaRPr lang="en-US" sz="2133" dirty="0">
              <a:solidFill>
                <a:srgbClr val="162850"/>
              </a:solidFill>
              <a:latin typeface="Arimo"/>
              <a:ea typeface="Arimo"/>
              <a:cs typeface="Arimo"/>
              <a:sym typeface="Arimo"/>
            </a:endParaRPr>
          </a:p>
          <a:p>
            <a:pPr marL="462244" lvl="2" indent="-154081" algn="ctr">
              <a:lnSpc>
                <a:spcPts val="2656"/>
              </a:lnSpc>
            </a:pPr>
            <a:endParaRPr lang="en-US" sz="2133" dirty="0">
              <a:solidFill>
                <a:srgbClr val="162850"/>
              </a:solidFill>
              <a:latin typeface="Arimo"/>
              <a:ea typeface="Arimo"/>
              <a:cs typeface="Arimo"/>
              <a:sym typeface="Arimo"/>
            </a:endParaRPr>
          </a:p>
        </p:txBody>
      </p:sp>
      <p:sp>
        <p:nvSpPr>
          <p:cNvPr id="4" name="Freeform 4"/>
          <p:cNvSpPr/>
          <p:nvPr/>
        </p:nvSpPr>
        <p:spPr>
          <a:xfrm>
            <a:off x="99931" y="4534633"/>
            <a:ext cx="4347319" cy="2105620"/>
          </a:xfrm>
          <a:custGeom>
            <a:avLst/>
            <a:gdLst/>
            <a:ahLst/>
            <a:cxnLst/>
            <a:rect l="l" t="t" r="r" b="b"/>
            <a:pathLst>
              <a:path w="6520979" h="3158430">
                <a:moveTo>
                  <a:pt x="0" y="0"/>
                </a:moveTo>
                <a:lnTo>
                  <a:pt x="6520979" y="0"/>
                </a:lnTo>
                <a:lnTo>
                  <a:pt x="6520979" y="3158430"/>
                </a:lnTo>
                <a:lnTo>
                  <a:pt x="0" y="3158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605736" y="3174279"/>
            <a:ext cx="4228367" cy="2817149"/>
            <a:chOff x="0" y="0"/>
            <a:chExt cx="8456733" cy="5634299"/>
          </a:xfrm>
        </p:grpSpPr>
        <p:sp>
          <p:nvSpPr>
            <p:cNvPr id="6" name="Freeform 6"/>
            <p:cNvSpPr/>
            <p:nvPr/>
          </p:nvSpPr>
          <p:spPr>
            <a:xfrm>
              <a:off x="0" y="0"/>
              <a:ext cx="8456676" cy="5634355"/>
            </a:xfrm>
            <a:custGeom>
              <a:avLst/>
              <a:gdLst/>
              <a:ahLst/>
              <a:cxnLst/>
              <a:rect l="l" t="t" r="r" b="b"/>
              <a:pathLst>
                <a:path w="8456676" h="5634355">
                  <a:moveTo>
                    <a:pt x="0" y="0"/>
                  </a:moveTo>
                  <a:lnTo>
                    <a:pt x="8456676" y="0"/>
                  </a:lnTo>
                  <a:lnTo>
                    <a:pt x="8456676" y="5634355"/>
                  </a:lnTo>
                  <a:lnTo>
                    <a:pt x="0" y="5634355"/>
                  </a:lnTo>
                  <a:lnTo>
                    <a:pt x="0" y="0"/>
                  </a:lnTo>
                  <a:close/>
                </a:path>
              </a:pathLst>
            </a:custGeom>
            <a:blipFill>
              <a:blip r:embed="rId6"/>
              <a:stretch>
                <a:fillRect t="-15" b="-1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7" name="TextBox 7"/>
          <p:cNvSpPr txBox="1"/>
          <p:nvPr/>
        </p:nvSpPr>
        <p:spPr>
          <a:xfrm>
            <a:off x="0" y="655824"/>
            <a:ext cx="12192000" cy="6155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759"/>
              </a:lnSpc>
            </a:pPr>
            <a:r>
              <a:rPr lang="en-US" sz="4400" dirty="0">
                <a:solidFill>
                  <a:srgbClr val="EDB211"/>
                </a:solidFill>
                <a:latin typeface="Arimo"/>
                <a:ea typeface="Arimo"/>
                <a:cs typeface="Arimo"/>
                <a:sym typeface="Arimo"/>
              </a:rPr>
              <a:t>Other Ways to Qualify</a:t>
            </a:r>
          </a:p>
        </p:txBody>
      </p:sp>
    </p:spTree>
    <p:extLst>
      <p:ext uri="{BB962C8B-B14F-4D97-AF65-F5344CB8AC3E}">
        <p14:creationId xmlns:p14="http://schemas.microsoft.com/office/powerpoint/2010/main" val="407497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320800" y="-2667000"/>
            <a:ext cx="6200463" cy="6813719"/>
          </a:xfrm>
          <a:custGeom>
            <a:avLst/>
            <a:gdLst/>
            <a:ahLst/>
            <a:cxnLst/>
            <a:rect l="l" t="t" r="r" b="b"/>
            <a:pathLst>
              <a:path w="9300695" h="10220579">
                <a:moveTo>
                  <a:pt x="0" y="0"/>
                </a:moveTo>
                <a:lnTo>
                  <a:pt x="9300695" y="0"/>
                </a:lnTo>
                <a:lnTo>
                  <a:pt x="9300695" y="10220579"/>
                </a:lnTo>
                <a:lnTo>
                  <a:pt x="0" y="102205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8773216" y="3211198"/>
            <a:ext cx="4709426" cy="4494969"/>
            <a:chOff x="0" y="0"/>
            <a:chExt cx="9418852" cy="8989937"/>
          </a:xfrm>
        </p:grpSpPr>
        <p:sp>
          <p:nvSpPr>
            <p:cNvPr id="4" name="Freeform 4"/>
            <p:cNvSpPr/>
            <p:nvPr/>
          </p:nvSpPr>
          <p:spPr>
            <a:xfrm>
              <a:off x="0" y="0"/>
              <a:ext cx="9418955" cy="8989949"/>
            </a:xfrm>
            <a:custGeom>
              <a:avLst/>
              <a:gdLst/>
              <a:ahLst/>
              <a:cxnLst/>
              <a:rect l="l" t="t" r="r" b="b"/>
              <a:pathLst>
                <a:path w="9418955" h="8989949">
                  <a:moveTo>
                    <a:pt x="4709414" y="7239"/>
                  </a:moveTo>
                  <a:cubicBezTo>
                    <a:pt x="3101340" y="0"/>
                    <a:pt x="1612265" y="853821"/>
                    <a:pt x="806196" y="2245233"/>
                  </a:cubicBezTo>
                  <a:cubicBezTo>
                    <a:pt x="127" y="3636645"/>
                    <a:pt x="0" y="5353177"/>
                    <a:pt x="806196" y="6744716"/>
                  </a:cubicBezTo>
                  <a:cubicBezTo>
                    <a:pt x="1612392" y="8136255"/>
                    <a:pt x="3101340" y="8989949"/>
                    <a:pt x="4709414" y="8982710"/>
                  </a:cubicBezTo>
                  <a:cubicBezTo>
                    <a:pt x="6317488" y="8989949"/>
                    <a:pt x="7806563" y="8136128"/>
                    <a:pt x="8612760" y="6744589"/>
                  </a:cubicBezTo>
                  <a:cubicBezTo>
                    <a:pt x="9418955" y="5353050"/>
                    <a:pt x="9418955" y="3636645"/>
                    <a:pt x="8612760" y="2245233"/>
                  </a:cubicBezTo>
                  <a:cubicBezTo>
                    <a:pt x="7806563" y="853821"/>
                    <a:pt x="6317488" y="0"/>
                    <a:pt x="4709414" y="7239"/>
                  </a:cubicBezTo>
                  <a:close/>
                </a:path>
              </a:pathLst>
            </a:custGeom>
            <a:blipFill>
              <a:blip r:embed="rId4"/>
              <a:stretch>
                <a:fillRect l="-24785" t="-80" r="-24783" b="-8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0" y="228681"/>
            <a:ext cx="4217165" cy="23340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91"/>
              </a:lnSpc>
            </a:pPr>
            <a:r>
              <a:rPr lang="en-US" sz="3600" dirty="0">
                <a:solidFill>
                  <a:srgbClr val="162850"/>
                </a:solidFill>
                <a:latin typeface="Arimo"/>
                <a:ea typeface="Arimo"/>
                <a:cs typeface="Arimo"/>
                <a:sym typeface="Arimo"/>
              </a:rPr>
              <a:t>Florida Gold Seal CAPE Scholarship (GSC) </a:t>
            </a:r>
          </a:p>
          <a:p>
            <a:pPr algn="ctr">
              <a:lnSpc>
                <a:spcPts val="4591"/>
              </a:lnSpc>
            </a:pPr>
            <a:r>
              <a:rPr lang="en-US" sz="3600" dirty="0">
                <a:solidFill>
                  <a:srgbClr val="162850"/>
                </a:solidFill>
                <a:latin typeface="Arimo"/>
                <a:ea typeface="Arimo"/>
                <a:cs typeface="Arimo"/>
                <a:sym typeface="Arimo"/>
              </a:rPr>
              <a:t>Initial Eligibility Requirements</a:t>
            </a:r>
          </a:p>
        </p:txBody>
      </p:sp>
      <p:sp>
        <p:nvSpPr>
          <p:cNvPr id="6" name="TextBox 6"/>
          <p:cNvSpPr txBox="1"/>
          <p:nvPr/>
        </p:nvSpPr>
        <p:spPr>
          <a:xfrm>
            <a:off x="5232400" y="939800"/>
            <a:ext cx="3716631" cy="40723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59"/>
              </a:lnSpc>
            </a:pPr>
            <a:r>
              <a:rPr lang="en-US" sz="2199" dirty="0">
                <a:solidFill>
                  <a:srgbClr val="162850"/>
                </a:solidFill>
                <a:latin typeface="Open Sauce"/>
                <a:ea typeface="Open Sauce"/>
                <a:cs typeface="Open Sauce"/>
                <a:sym typeface="Open Sauce"/>
              </a:rPr>
              <a:t>1. Earn a minimum of 5  postsecondary credit hours through eligible CAPE industry certifications that articulate for </a:t>
            </a:r>
          </a:p>
          <a:p>
            <a:pPr>
              <a:lnSpc>
                <a:spcPts val="2859"/>
              </a:lnSpc>
            </a:pPr>
            <a:r>
              <a:rPr lang="en-US" sz="2199" dirty="0">
                <a:solidFill>
                  <a:srgbClr val="162850"/>
                </a:solidFill>
                <a:latin typeface="Open Sauce"/>
                <a:ea typeface="Open Sauce"/>
                <a:cs typeface="Open Sauce"/>
                <a:sym typeface="Open Sauce"/>
              </a:rPr>
              <a:t>college credit.</a:t>
            </a:r>
          </a:p>
          <a:p>
            <a:pPr>
              <a:lnSpc>
                <a:spcPts val="2859"/>
              </a:lnSpc>
            </a:pPr>
            <a:endParaRPr lang="en-US" sz="2199" dirty="0">
              <a:solidFill>
                <a:srgbClr val="162850"/>
              </a:solidFill>
              <a:latin typeface="Open Sauce"/>
              <a:ea typeface="Open Sauce"/>
              <a:cs typeface="Open Sauce"/>
              <a:sym typeface="Open Sauce"/>
            </a:endParaRPr>
          </a:p>
          <a:p>
            <a:pPr>
              <a:lnSpc>
                <a:spcPts val="2859"/>
              </a:lnSpc>
            </a:pPr>
            <a:r>
              <a:rPr lang="en-US" sz="2199" dirty="0">
                <a:solidFill>
                  <a:srgbClr val="162850"/>
                </a:solidFill>
                <a:latin typeface="Open Sauce"/>
                <a:ea typeface="Open Sauce"/>
                <a:cs typeface="Open Sauce"/>
                <a:sym typeface="Open Sauce"/>
              </a:rPr>
              <a:t>2. Complete at least 30 volunteer service hours, 100 paid work hours, or a combination that equals a </a:t>
            </a:r>
          </a:p>
          <a:p>
            <a:pPr>
              <a:lnSpc>
                <a:spcPts val="2859"/>
              </a:lnSpc>
            </a:pPr>
            <a:r>
              <a:rPr lang="en-US" sz="2199" dirty="0">
                <a:solidFill>
                  <a:srgbClr val="162850"/>
                </a:solidFill>
                <a:latin typeface="Open Sauce"/>
                <a:ea typeface="Open Sauce"/>
                <a:cs typeface="Open Sauce"/>
                <a:sym typeface="Open Sauce"/>
              </a:rPr>
              <a:t>minimum of 100 total hours.</a:t>
            </a:r>
          </a:p>
        </p:txBody>
      </p:sp>
    </p:spTree>
    <p:extLst>
      <p:ext uri="{BB962C8B-B14F-4D97-AF65-F5344CB8AC3E}">
        <p14:creationId xmlns:p14="http://schemas.microsoft.com/office/powerpoint/2010/main" val="83963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422299" y="201416"/>
            <a:ext cx="11347402" cy="2695022"/>
          </a:xfrm>
          <a:custGeom>
            <a:avLst/>
            <a:gdLst/>
            <a:ahLst/>
            <a:cxnLst/>
            <a:rect l="l" t="t" r="r" b="b"/>
            <a:pathLst>
              <a:path w="17021103" h="4042533">
                <a:moveTo>
                  <a:pt x="0" y="0"/>
                </a:moveTo>
                <a:lnTo>
                  <a:pt x="17021103" y="0"/>
                </a:lnTo>
                <a:lnTo>
                  <a:pt x="17021103" y="4042533"/>
                </a:lnTo>
                <a:lnTo>
                  <a:pt x="0" y="4042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5907463" y="3196870"/>
            <a:ext cx="2057435" cy="3139735"/>
          </a:xfrm>
          <a:custGeom>
            <a:avLst/>
            <a:gdLst/>
            <a:ahLst/>
            <a:cxnLst/>
            <a:rect l="l" t="t" r="r" b="b"/>
            <a:pathLst>
              <a:path w="3086152" h="4709602">
                <a:moveTo>
                  <a:pt x="0" y="0"/>
                </a:moveTo>
                <a:lnTo>
                  <a:pt x="3086152" y="0"/>
                </a:lnTo>
                <a:lnTo>
                  <a:pt x="3086152" y="4709602"/>
                </a:lnTo>
                <a:lnTo>
                  <a:pt x="0" y="470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982546" y="3037397"/>
            <a:ext cx="4402254" cy="32829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6"/>
              </a:lnSpc>
            </a:pPr>
            <a:r>
              <a:rPr lang="en-US" sz="1896" spc="185" dirty="0">
                <a:solidFill>
                  <a:srgbClr val="162850"/>
                </a:solidFill>
                <a:latin typeface="Arimo"/>
                <a:ea typeface="Arimo"/>
                <a:cs typeface="Arimo"/>
                <a:sym typeface="Arimo"/>
              </a:rPr>
              <a:t>•</a:t>
            </a:r>
            <a:r>
              <a:rPr lang="en-US" sz="1867" spc="185" dirty="0">
                <a:solidFill>
                  <a:srgbClr val="162850"/>
                </a:solidFill>
                <a:latin typeface="Open Sauce" panose="020B0604020202020204" charset="0"/>
                <a:ea typeface="Arimo"/>
                <a:cs typeface="Arimo"/>
                <a:sym typeface="Arimo"/>
              </a:rPr>
              <a:t>Until a student has earned an eligible associate degree, Gold Seal CAPE (GSC) scholarships may only be used at postsecondary institutions that offer an applied technology diploma, technical degree education program (associate in applied science or associate in science), or a career certificate program. </a:t>
            </a:r>
          </a:p>
          <a:p>
            <a:pPr algn="ctr">
              <a:lnSpc>
                <a:spcPts val="2157"/>
              </a:lnSpc>
            </a:pPr>
            <a:endParaRPr lang="en-US" sz="1896" spc="185" dirty="0">
              <a:solidFill>
                <a:srgbClr val="162850"/>
              </a:solidFill>
              <a:latin typeface="Arimo"/>
              <a:ea typeface="Arimo"/>
              <a:cs typeface="Arimo"/>
              <a:sym typeface="Arimo"/>
            </a:endParaRPr>
          </a:p>
        </p:txBody>
      </p:sp>
      <p:sp>
        <p:nvSpPr>
          <p:cNvPr id="7" name="TextBox 7"/>
          <p:cNvSpPr txBox="1"/>
          <p:nvPr/>
        </p:nvSpPr>
        <p:spPr>
          <a:xfrm>
            <a:off x="6807202" y="3162540"/>
            <a:ext cx="3415825" cy="26161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6"/>
              </a:lnSpc>
            </a:pPr>
            <a:r>
              <a:rPr lang="en-US" sz="1896" spc="185" dirty="0">
                <a:solidFill>
                  <a:srgbClr val="162850"/>
                </a:solidFill>
                <a:latin typeface="Arimo"/>
                <a:ea typeface="Arimo"/>
                <a:cs typeface="Arimo"/>
                <a:sym typeface="Arimo"/>
              </a:rPr>
              <a:t>•</a:t>
            </a:r>
            <a:r>
              <a:rPr lang="en-US" sz="1867" spc="185" dirty="0">
                <a:solidFill>
                  <a:srgbClr val="162850"/>
                </a:solidFill>
                <a:latin typeface="Open Sauce" panose="020B0604020202020204" charset="0"/>
                <a:ea typeface="Arimo"/>
                <a:cs typeface="Arimo"/>
                <a:sym typeface="Arimo"/>
              </a:rPr>
              <a:t>Upon completion of an eligible associate degree program, a GSC Scholar may also receive an award for a maximum of 60 credit hours toward an eligible baccalaureate degree.</a:t>
            </a:r>
          </a:p>
          <a:p>
            <a:pPr algn="ctr">
              <a:lnSpc>
                <a:spcPts val="2157"/>
              </a:lnSpc>
            </a:pPr>
            <a:endParaRPr lang="en-US" sz="1896" spc="185" dirty="0">
              <a:solidFill>
                <a:srgbClr val="162850"/>
              </a:solidFill>
              <a:latin typeface="Arimo"/>
              <a:ea typeface="Arimo"/>
              <a:cs typeface="Arimo"/>
              <a:sym typeface="Arimo"/>
            </a:endParaRPr>
          </a:p>
        </p:txBody>
      </p:sp>
      <p:sp>
        <p:nvSpPr>
          <p:cNvPr id="8" name="TextBox 8"/>
          <p:cNvSpPr txBox="1"/>
          <p:nvPr/>
        </p:nvSpPr>
        <p:spPr>
          <a:xfrm>
            <a:off x="539731" y="1522237"/>
            <a:ext cx="11347402" cy="5129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13"/>
              </a:lnSpc>
            </a:pPr>
            <a:r>
              <a:rPr lang="en-US" sz="3600" dirty="0">
                <a:solidFill>
                  <a:srgbClr val="EDB211"/>
                </a:solidFill>
                <a:latin typeface="Arimo"/>
                <a:ea typeface="Arimo"/>
                <a:cs typeface="Arimo"/>
                <a:sym typeface="Arimo"/>
              </a:rPr>
              <a:t>Scholarship Restrictions for Florida Gold Seal CAPE</a:t>
            </a:r>
          </a:p>
        </p:txBody>
      </p:sp>
    </p:spTree>
    <p:extLst>
      <p:ext uri="{BB962C8B-B14F-4D97-AF65-F5344CB8AC3E}">
        <p14:creationId xmlns:p14="http://schemas.microsoft.com/office/powerpoint/2010/main" val="88640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9728330" y="5049281"/>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1258642" y="3990080"/>
            <a:ext cx="1390073" cy="1390073"/>
          </a:xfrm>
          <a:custGeom>
            <a:avLst/>
            <a:gdLst/>
            <a:ahLst/>
            <a:cxnLst/>
            <a:rect l="l" t="t" r="r" b="b"/>
            <a:pathLst>
              <a:path w="2085109" h="2085109">
                <a:moveTo>
                  <a:pt x="0" y="0"/>
                </a:moveTo>
                <a:lnTo>
                  <a:pt x="2085109" y="0"/>
                </a:lnTo>
                <a:lnTo>
                  <a:pt x="2085109" y="2085109"/>
                </a:lnTo>
                <a:lnTo>
                  <a:pt x="0" y="208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125767" y="1561076"/>
            <a:ext cx="3124880" cy="312488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330945" y="-2477413"/>
            <a:ext cx="5758597" cy="6483764"/>
          </a:xfrm>
          <a:custGeom>
            <a:avLst/>
            <a:gdLst/>
            <a:ahLst/>
            <a:cxnLst/>
            <a:rect l="l" t="t" r="r" b="b"/>
            <a:pathLst>
              <a:path w="8637895" h="9725646">
                <a:moveTo>
                  <a:pt x="0" y="0"/>
                </a:moveTo>
                <a:lnTo>
                  <a:pt x="8637895" y="0"/>
                </a:lnTo>
                <a:lnTo>
                  <a:pt x="8637895" y="9725646"/>
                </a:lnTo>
                <a:lnTo>
                  <a:pt x="0" y="9725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170489" y="104626"/>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447917" y="239427"/>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628605" y="1420953"/>
            <a:ext cx="788550" cy="1307752"/>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4198821" y="1534073"/>
            <a:ext cx="3976718" cy="1050087"/>
          </a:xfrm>
          <a:custGeom>
            <a:avLst/>
            <a:gdLst/>
            <a:ahLst/>
            <a:cxnLst/>
            <a:rect l="l" t="t" r="r" b="b"/>
            <a:pathLst>
              <a:path w="5965077" h="1575131">
                <a:moveTo>
                  <a:pt x="0" y="0"/>
                </a:moveTo>
                <a:lnTo>
                  <a:pt x="5965077" y="0"/>
                </a:lnTo>
                <a:lnTo>
                  <a:pt x="5965077" y="1575131"/>
                </a:lnTo>
                <a:lnTo>
                  <a:pt x="0" y="1575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313549" y="2693918"/>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558694" y="2809832"/>
            <a:ext cx="3974884" cy="1089830"/>
          </a:xfrm>
          <a:custGeom>
            <a:avLst/>
            <a:gdLst/>
            <a:ahLst/>
            <a:cxnLst/>
            <a:rect l="l" t="t" r="r" b="b"/>
            <a:pathLst>
              <a:path w="5962326" h="1634745">
                <a:moveTo>
                  <a:pt x="0" y="0"/>
                </a:moveTo>
                <a:lnTo>
                  <a:pt x="5962326" y="0"/>
                </a:lnTo>
                <a:lnTo>
                  <a:pt x="5962326" y="1634745"/>
                </a:lnTo>
                <a:lnTo>
                  <a:pt x="0" y="16347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7691574" y="3967523"/>
            <a:ext cx="788550" cy="1307752"/>
          </a:xfrm>
          <a:custGeom>
            <a:avLst/>
            <a:gdLst/>
            <a:ahLst/>
            <a:cxnLst/>
            <a:rect l="l" t="t" r="r" b="b"/>
            <a:pathLst>
              <a:path w="1182825" h="1961628">
                <a:moveTo>
                  <a:pt x="0" y="0"/>
                </a:moveTo>
                <a:lnTo>
                  <a:pt x="1182825" y="0"/>
                </a:lnTo>
                <a:lnTo>
                  <a:pt x="1182825" y="1961628"/>
                </a:lnTo>
                <a:lnTo>
                  <a:pt x="0" y="19616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144519" y="4098771"/>
            <a:ext cx="4085323" cy="1050087"/>
          </a:xfrm>
          <a:custGeom>
            <a:avLst/>
            <a:gdLst/>
            <a:ahLst/>
            <a:cxnLst/>
            <a:rect l="l" t="t" r="r" b="b"/>
            <a:pathLst>
              <a:path w="6127985" h="1575131">
                <a:moveTo>
                  <a:pt x="0" y="0"/>
                </a:moveTo>
                <a:lnTo>
                  <a:pt x="6127985" y="0"/>
                </a:lnTo>
                <a:lnTo>
                  <a:pt x="6127985" y="1575131"/>
                </a:lnTo>
                <a:lnTo>
                  <a:pt x="0" y="15751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323148" y="0"/>
            <a:ext cx="3736959" cy="27241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275"/>
              </a:lnSpc>
            </a:pPr>
            <a:r>
              <a:rPr lang="en-US" sz="3097" spc="303" dirty="0">
                <a:solidFill>
                  <a:srgbClr val="FFFFFF"/>
                </a:solidFill>
                <a:latin typeface="Arimo"/>
                <a:ea typeface="Arimo"/>
                <a:cs typeface="Arimo"/>
                <a:sym typeface="Arimo"/>
              </a:rPr>
              <a:t>Florida Gold Seal Vocational Scholarship (GSV) Initial Eligibility Requirements</a:t>
            </a:r>
          </a:p>
        </p:txBody>
      </p:sp>
      <p:sp>
        <p:nvSpPr>
          <p:cNvPr id="15" name="TextBox 15"/>
          <p:cNvSpPr txBox="1"/>
          <p:nvPr/>
        </p:nvSpPr>
        <p:spPr>
          <a:xfrm>
            <a:off x="4794897" y="445078"/>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01</a:t>
            </a:r>
          </a:p>
        </p:txBody>
      </p:sp>
      <p:sp>
        <p:nvSpPr>
          <p:cNvPr id="16" name="TextBox 16"/>
          <p:cNvSpPr txBox="1"/>
          <p:nvPr/>
        </p:nvSpPr>
        <p:spPr>
          <a:xfrm>
            <a:off x="8199106" y="1690816"/>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02</a:t>
            </a:r>
          </a:p>
        </p:txBody>
      </p:sp>
      <p:sp>
        <p:nvSpPr>
          <p:cNvPr id="17" name="TextBox 17"/>
          <p:cNvSpPr txBox="1"/>
          <p:nvPr/>
        </p:nvSpPr>
        <p:spPr>
          <a:xfrm>
            <a:off x="4843979" y="2987354"/>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03</a:t>
            </a:r>
          </a:p>
        </p:txBody>
      </p:sp>
      <p:sp>
        <p:nvSpPr>
          <p:cNvPr id="18" name="TextBox 18"/>
          <p:cNvSpPr txBox="1"/>
          <p:nvPr/>
        </p:nvSpPr>
        <p:spPr>
          <a:xfrm>
            <a:off x="8333416" y="4237386"/>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04</a:t>
            </a:r>
          </a:p>
        </p:txBody>
      </p:sp>
      <p:sp>
        <p:nvSpPr>
          <p:cNvPr id="19" name="Freeform 19"/>
          <p:cNvSpPr/>
          <p:nvPr/>
        </p:nvSpPr>
        <p:spPr>
          <a:xfrm>
            <a:off x="5558694" y="5543827"/>
            <a:ext cx="3974884" cy="1050087"/>
          </a:xfrm>
          <a:custGeom>
            <a:avLst/>
            <a:gdLst/>
            <a:ahLst/>
            <a:cxnLst/>
            <a:rect l="l" t="t" r="r" b="b"/>
            <a:pathLst>
              <a:path w="5962326" h="1575131">
                <a:moveTo>
                  <a:pt x="0" y="0"/>
                </a:moveTo>
                <a:lnTo>
                  <a:pt x="5962326" y="0"/>
                </a:lnTo>
                <a:lnTo>
                  <a:pt x="5962326" y="1575131"/>
                </a:lnTo>
                <a:lnTo>
                  <a:pt x="0" y="1575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Freeform 20"/>
          <p:cNvSpPr/>
          <p:nvPr/>
        </p:nvSpPr>
        <p:spPr>
          <a:xfrm>
            <a:off x="5313549" y="5405474"/>
            <a:ext cx="788551" cy="1307752"/>
          </a:xfrm>
          <a:custGeom>
            <a:avLst/>
            <a:gdLst/>
            <a:ahLst/>
            <a:cxnLst/>
            <a:rect l="l" t="t" r="r" b="b"/>
            <a:pathLst>
              <a:path w="1182826" h="1961628">
                <a:moveTo>
                  <a:pt x="0" y="0"/>
                </a:moveTo>
                <a:lnTo>
                  <a:pt x="1182826" y="0"/>
                </a:lnTo>
                <a:lnTo>
                  <a:pt x="1182826" y="1961628"/>
                </a:lnTo>
                <a:lnTo>
                  <a:pt x="0" y="1961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21"/>
          <p:cNvSpPr txBox="1"/>
          <p:nvPr/>
        </p:nvSpPr>
        <p:spPr>
          <a:xfrm>
            <a:off x="4843979" y="5675337"/>
            <a:ext cx="653021" cy="483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031"/>
              </a:lnSpc>
            </a:pPr>
            <a:r>
              <a:rPr lang="en-US" sz="2921" spc="286">
                <a:solidFill>
                  <a:srgbClr val="231F20"/>
                </a:solidFill>
                <a:latin typeface="Arimo"/>
                <a:ea typeface="Arimo"/>
                <a:cs typeface="Arimo"/>
                <a:sym typeface="Arimo"/>
              </a:rPr>
              <a:t>05</a:t>
            </a:r>
          </a:p>
        </p:txBody>
      </p:sp>
      <p:sp>
        <p:nvSpPr>
          <p:cNvPr id="22" name="TextBox 22"/>
          <p:cNvSpPr txBox="1"/>
          <p:nvPr/>
        </p:nvSpPr>
        <p:spPr>
          <a:xfrm>
            <a:off x="4454803" y="357977"/>
            <a:ext cx="5930671" cy="971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dirty="0">
                <a:solidFill>
                  <a:srgbClr val="FDFBFB"/>
                </a:solidFill>
                <a:latin typeface="Open Sauce" panose="020B0604020202020204" charset="0"/>
                <a:ea typeface="Arimo"/>
                <a:cs typeface="Arimo"/>
                <a:sym typeface="Arimo"/>
              </a:rPr>
              <a:t>Achieve the required weighted 3.0 GPA </a:t>
            </a:r>
          </a:p>
          <a:p>
            <a:pPr algn="ctr">
              <a:lnSpc>
                <a:spcPts val="2613"/>
              </a:lnSpc>
            </a:pPr>
            <a:r>
              <a:rPr lang="en-US" sz="1333" dirty="0">
                <a:solidFill>
                  <a:srgbClr val="FDFBFB"/>
                </a:solidFill>
                <a:latin typeface="Open Sauce" panose="020B0604020202020204" charset="0"/>
                <a:ea typeface="Arimo"/>
                <a:cs typeface="Arimo"/>
                <a:sym typeface="Arimo"/>
              </a:rPr>
              <a:t>in the non-elective high school courses</a:t>
            </a:r>
            <a:r>
              <a:rPr lang="en-US" sz="1866" dirty="0">
                <a:solidFill>
                  <a:srgbClr val="FDFBFB"/>
                </a:solidFill>
                <a:latin typeface="Arimo"/>
                <a:ea typeface="Arimo"/>
                <a:cs typeface="Arimo"/>
                <a:sym typeface="Arimo"/>
              </a:rPr>
              <a:t>, </a:t>
            </a:r>
          </a:p>
          <a:p>
            <a:pPr algn="ctr">
              <a:lnSpc>
                <a:spcPts val="2613"/>
              </a:lnSpc>
            </a:pPr>
            <a:r>
              <a:rPr lang="en-US" sz="1866" dirty="0">
                <a:solidFill>
                  <a:srgbClr val="FDFBFB"/>
                </a:solidFill>
                <a:latin typeface="Arimo"/>
                <a:ea typeface="Arimo"/>
                <a:cs typeface="Arimo"/>
                <a:sym typeface="Arimo"/>
              </a:rPr>
              <a:t> </a:t>
            </a:r>
          </a:p>
        </p:txBody>
      </p:sp>
      <p:sp>
        <p:nvSpPr>
          <p:cNvPr id="23" name="TextBox 23"/>
          <p:cNvSpPr txBox="1"/>
          <p:nvPr/>
        </p:nvSpPr>
        <p:spPr>
          <a:xfrm>
            <a:off x="4229556" y="1696702"/>
            <a:ext cx="3945983" cy="971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dirty="0">
                <a:solidFill>
                  <a:srgbClr val="162850"/>
                </a:solidFill>
                <a:latin typeface="Open Sauce" panose="020B0604020202020204" charset="0"/>
                <a:ea typeface="Arimo"/>
                <a:cs typeface="Arimo"/>
                <a:sym typeface="Arimo"/>
              </a:rPr>
              <a:t>Take at least 3 full credits in a single </a:t>
            </a:r>
          </a:p>
          <a:p>
            <a:pPr algn="ctr">
              <a:lnSpc>
                <a:spcPts val="2613"/>
              </a:lnSpc>
            </a:pPr>
            <a:r>
              <a:rPr lang="en-US" sz="1333" dirty="0">
                <a:solidFill>
                  <a:srgbClr val="162850"/>
                </a:solidFill>
                <a:latin typeface="Open Sauce" panose="020B0604020202020204" charset="0"/>
                <a:ea typeface="Arimo"/>
                <a:cs typeface="Arimo"/>
                <a:sym typeface="Arimo"/>
              </a:rPr>
              <a:t>Career and Technical Education program, </a:t>
            </a:r>
          </a:p>
          <a:p>
            <a:pPr algn="ctr">
              <a:lnSpc>
                <a:spcPts val="2613"/>
              </a:lnSpc>
            </a:pPr>
            <a:endParaRPr lang="en-US" sz="1866" dirty="0">
              <a:solidFill>
                <a:srgbClr val="162850"/>
              </a:solidFill>
              <a:latin typeface="Arimo"/>
              <a:ea typeface="Arimo"/>
              <a:cs typeface="Arimo"/>
              <a:sym typeface="Arimo"/>
            </a:endParaRPr>
          </a:p>
        </p:txBody>
      </p:sp>
      <p:sp>
        <p:nvSpPr>
          <p:cNvPr id="24" name="TextBox 24"/>
          <p:cNvSpPr txBox="1"/>
          <p:nvPr/>
        </p:nvSpPr>
        <p:spPr>
          <a:xfrm>
            <a:off x="5542941" y="2898256"/>
            <a:ext cx="3944443" cy="9800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dirty="0">
                <a:solidFill>
                  <a:srgbClr val="F2F2F2"/>
                </a:solidFill>
                <a:latin typeface="Open Sauce" panose="020B0604020202020204" charset="0"/>
                <a:ea typeface="Arimo"/>
                <a:cs typeface="Arimo"/>
                <a:sym typeface="Arimo"/>
              </a:rPr>
              <a:t>Achieve the required minimum 3.5 </a:t>
            </a:r>
          </a:p>
          <a:p>
            <a:pPr algn="ctr">
              <a:lnSpc>
                <a:spcPts val="2613"/>
              </a:lnSpc>
            </a:pPr>
            <a:r>
              <a:rPr lang="en-US" sz="1333" dirty="0">
                <a:solidFill>
                  <a:srgbClr val="F2F2F2"/>
                </a:solidFill>
                <a:latin typeface="Open Sauce" panose="020B0604020202020204" charset="0"/>
                <a:ea typeface="Arimo"/>
                <a:cs typeface="Arimo"/>
                <a:sym typeface="Arimo"/>
              </a:rPr>
              <a:t>unweighted GPA in the career education courses, </a:t>
            </a:r>
          </a:p>
          <a:p>
            <a:pPr algn="ctr">
              <a:lnSpc>
                <a:spcPts val="2613"/>
              </a:lnSpc>
            </a:pPr>
            <a:endParaRPr lang="en-US" sz="1866" dirty="0">
              <a:solidFill>
                <a:srgbClr val="F2F2F2"/>
              </a:solidFill>
              <a:latin typeface="Arimo"/>
              <a:ea typeface="Arimo"/>
              <a:cs typeface="Arimo"/>
              <a:sym typeface="Arimo"/>
            </a:endParaRPr>
          </a:p>
        </p:txBody>
      </p:sp>
      <p:sp>
        <p:nvSpPr>
          <p:cNvPr id="25" name="TextBox 25"/>
          <p:cNvSpPr txBox="1"/>
          <p:nvPr/>
        </p:nvSpPr>
        <p:spPr>
          <a:xfrm>
            <a:off x="4653300" y="4100673"/>
            <a:ext cx="3261915" cy="13048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dirty="0">
                <a:solidFill>
                  <a:srgbClr val="162850"/>
                </a:solidFill>
                <a:latin typeface="Open Sauce" panose="020B0604020202020204" charset="0"/>
                <a:ea typeface="Arimo"/>
                <a:cs typeface="Arimo"/>
                <a:sym typeface="Arimo"/>
              </a:rPr>
              <a:t>Complete 30 service hours, 100 work </a:t>
            </a:r>
          </a:p>
          <a:p>
            <a:pPr algn="ctr">
              <a:lnSpc>
                <a:spcPts val="2613"/>
              </a:lnSpc>
            </a:pPr>
            <a:r>
              <a:rPr lang="en-US" sz="1333" dirty="0">
                <a:solidFill>
                  <a:srgbClr val="162850"/>
                </a:solidFill>
                <a:latin typeface="Open Sauce" panose="020B0604020202020204" charset="0"/>
                <a:ea typeface="Arimo"/>
                <a:cs typeface="Arimo"/>
                <a:sym typeface="Arimo"/>
              </a:rPr>
              <a:t>hours, or a combination that equals a </a:t>
            </a:r>
          </a:p>
          <a:p>
            <a:pPr algn="ctr">
              <a:lnSpc>
                <a:spcPts val="2613"/>
              </a:lnSpc>
            </a:pPr>
            <a:r>
              <a:rPr lang="en-US" sz="1333" dirty="0">
                <a:solidFill>
                  <a:srgbClr val="162850"/>
                </a:solidFill>
                <a:latin typeface="Open Sauce" panose="020B0604020202020204" charset="0"/>
                <a:ea typeface="Arimo"/>
                <a:cs typeface="Arimo"/>
                <a:sym typeface="Arimo"/>
              </a:rPr>
              <a:t>minimum of 100 hours and</a:t>
            </a:r>
            <a:r>
              <a:rPr lang="en-US" sz="1333" dirty="0">
                <a:solidFill>
                  <a:srgbClr val="000000"/>
                </a:solidFill>
                <a:latin typeface="Open Sauce" panose="020B0604020202020204" charset="0"/>
                <a:ea typeface="Arimo"/>
                <a:cs typeface="Arimo"/>
                <a:sym typeface="Arimo"/>
              </a:rPr>
              <a:t> </a:t>
            </a:r>
          </a:p>
          <a:p>
            <a:pPr algn="ctr">
              <a:lnSpc>
                <a:spcPts val="2613"/>
              </a:lnSpc>
            </a:pPr>
            <a:endParaRPr lang="en-US" sz="1866" dirty="0">
              <a:solidFill>
                <a:srgbClr val="000000"/>
              </a:solidFill>
              <a:latin typeface="Arimo"/>
              <a:ea typeface="Arimo"/>
              <a:cs typeface="Arimo"/>
              <a:sym typeface="Arimo"/>
            </a:endParaRPr>
          </a:p>
        </p:txBody>
      </p:sp>
      <p:sp>
        <p:nvSpPr>
          <p:cNvPr id="26" name="TextBox 26"/>
          <p:cNvSpPr txBox="1"/>
          <p:nvPr/>
        </p:nvSpPr>
        <p:spPr>
          <a:xfrm>
            <a:off x="5869943" y="5539862"/>
            <a:ext cx="3290439" cy="130480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13"/>
              </a:lnSpc>
            </a:pPr>
            <a:r>
              <a:rPr lang="en-US" sz="1333" dirty="0">
                <a:solidFill>
                  <a:srgbClr val="F2F2F2"/>
                </a:solidFill>
                <a:latin typeface="Open Sauce" panose="020B0604020202020204" charset="0"/>
                <a:ea typeface="Arimo"/>
                <a:cs typeface="Arimo"/>
                <a:sym typeface="Arimo"/>
              </a:rPr>
              <a:t>Achieve the required minimum scores on one of the college entrance exams outlined on next slide</a:t>
            </a:r>
          </a:p>
          <a:p>
            <a:pPr algn="ctr">
              <a:lnSpc>
                <a:spcPts val="2613"/>
              </a:lnSpc>
            </a:pPr>
            <a:endParaRPr lang="en-US" sz="1866" dirty="0">
              <a:solidFill>
                <a:srgbClr val="F2F2F2"/>
              </a:solidFill>
              <a:latin typeface="Arimo"/>
              <a:ea typeface="Arimo"/>
              <a:cs typeface="Arimo"/>
              <a:sym typeface="Arimo"/>
            </a:endParaRPr>
          </a:p>
        </p:txBody>
      </p:sp>
    </p:spTree>
    <p:extLst>
      <p:ext uri="{BB962C8B-B14F-4D97-AF65-F5344CB8AC3E}">
        <p14:creationId xmlns:p14="http://schemas.microsoft.com/office/powerpoint/2010/main" val="1701269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211" y="27940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1269318" y="1121238"/>
            <a:ext cx="3477995" cy="25092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08"/>
              </a:lnSpc>
            </a:pPr>
            <a:r>
              <a:rPr lang="en-US" sz="3947" spc="137" dirty="0">
                <a:solidFill>
                  <a:srgbClr val="162850"/>
                </a:solidFill>
                <a:latin typeface="Arimo"/>
                <a:ea typeface="Arimo"/>
                <a:cs typeface="Arimo"/>
                <a:sym typeface="Arimo"/>
              </a:rPr>
              <a:t>Florida Gold Seal Vocational Scholarship-</a:t>
            </a:r>
          </a:p>
          <a:p>
            <a:pPr algn="l">
              <a:lnSpc>
                <a:spcPts val="3908"/>
              </a:lnSpc>
            </a:pPr>
            <a:r>
              <a:rPr lang="en-US" sz="3947" spc="137" dirty="0">
                <a:solidFill>
                  <a:srgbClr val="162850"/>
                </a:solidFill>
                <a:latin typeface="Arimo"/>
                <a:ea typeface="Arimo"/>
                <a:cs typeface="Arimo"/>
                <a:sym typeface="Arimo"/>
              </a:rPr>
              <a:t>College Entrance Exams</a:t>
            </a:r>
          </a:p>
        </p:txBody>
      </p:sp>
      <p:sp>
        <p:nvSpPr>
          <p:cNvPr id="5" name="Freeform 5"/>
          <p:cNvSpPr/>
          <p:nvPr/>
        </p:nvSpPr>
        <p:spPr>
          <a:xfrm rot="-10800000">
            <a:off x="-203876" y="-215410"/>
            <a:ext cx="5829376" cy="167462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t="-567" b="-56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5718935" y="2253293"/>
            <a:ext cx="4876800" cy="2576402"/>
          </a:xfrm>
          <a:custGeom>
            <a:avLst/>
            <a:gdLst/>
            <a:ahLst/>
            <a:cxnLst/>
            <a:rect l="l" t="t" r="r" b="b"/>
            <a:pathLst>
              <a:path w="7315200" h="3864603">
                <a:moveTo>
                  <a:pt x="0" y="0"/>
                </a:moveTo>
                <a:lnTo>
                  <a:pt x="7315200" y="0"/>
                </a:lnTo>
                <a:lnTo>
                  <a:pt x="7315200" y="3864603"/>
                </a:lnTo>
                <a:lnTo>
                  <a:pt x="0" y="3864603"/>
                </a:lnTo>
                <a:lnTo>
                  <a:pt x="0" y="0"/>
                </a:lnTo>
                <a:close/>
              </a:path>
            </a:pathLst>
          </a:custGeom>
          <a:blipFill>
            <a:blip r:embed="rId5">
              <a:extLst>
                <a:ext uri="{96DAC541-7B7A-43D3-8B79-37D633B846F1}">
                  <asvg:svgBlip xmlns:asvg="http://schemas.microsoft.com/office/drawing/2016/SVG/main" r:embed="rId6"/>
                </a:ext>
              </a:extLst>
            </a:blip>
            <a:stretch>
              <a:fillRect l="-14020" r="-1402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5718935" y="15517"/>
            <a:ext cx="4876800" cy="2012789"/>
          </a:xfrm>
          <a:custGeom>
            <a:avLst/>
            <a:gdLst/>
            <a:ahLst/>
            <a:cxnLst/>
            <a:rect l="l" t="t" r="r" b="b"/>
            <a:pathLst>
              <a:path w="7315200" h="3019183">
                <a:moveTo>
                  <a:pt x="0" y="0"/>
                </a:moveTo>
                <a:lnTo>
                  <a:pt x="7315200" y="0"/>
                </a:lnTo>
                <a:lnTo>
                  <a:pt x="7315200" y="3019183"/>
                </a:lnTo>
                <a:lnTo>
                  <a:pt x="0" y="3019183"/>
                </a:lnTo>
                <a:lnTo>
                  <a:pt x="0" y="0"/>
                </a:lnTo>
                <a:close/>
              </a:path>
            </a:pathLst>
          </a:custGeom>
          <a:blipFill>
            <a:blip r:embed="rId5">
              <a:extLst>
                <a:ext uri="{96DAC541-7B7A-43D3-8B79-37D633B846F1}">
                  <asvg:svgBlip xmlns:asvg="http://schemas.microsoft.com/office/drawing/2016/SVG/main" r:embed="rId6"/>
                </a:ext>
              </a:extLst>
            </a:blip>
            <a:stretch>
              <a:fillRect l="-61" r="-6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5747887" y="5001555"/>
            <a:ext cx="4876800" cy="1881521"/>
          </a:xfrm>
          <a:custGeom>
            <a:avLst/>
            <a:gdLst/>
            <a:ahLst/>
            <a:cxnLst/>
            <a:rect l="l" t="t" r="r" b="b"/>
            <a:pathLst>
              <a:path w="7315200" h="2822282">
                <a:moveTo>
                  <a:pt x="0" y="0"/>
                </a:moveTo>
                <a:lnTo>
                  <a:pt x="7315200" y="0"/>
                </a:lnTo>
                <a:lnTo>
                  <a:pt x="7315200" y="2822282"/>
                </a:lnTo>
                <a:lnTo>
                  <a:pt x="0" y="2822282"/>
                </a:lnTo>
                <a:lnTo>
                  <a:pt x="0" y="0"/>
                </a:lnTo>
                <a:close/>
              </a:path>
            </a:pathLst>
          </a:custGeom>
          <a:blipFill>
            <a:blip r:embed="rId5">
              <a:extLst>
                <a:ext uri="{96DAC541-7B7A-43D3-8B79-37D633B846F1}">
                  <asvg:svgBlip xmlns:asvg="http://schemas.microsoft.com/office/drawing/2016/SVG/main" r:embed="rId6"/>
                </a:ext>
              </a:extLst>
            </a:blip>
            <a:stretch>
              <a:fillRect t="-3492" b="-349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126212" y="4965926"/>
            <a:ext cx="1762899" cy="1762899"/>
          </a:xfrm>
          <a:custGeom>
            <a:avLst/>
            <a:gdLst/>
            <a:ahLst/>
            <a:cxnLst/>
            <a:rect l="l" t="t" r="r" b="b"/>
            <a:pathLst>
              <a:path w="2644349" h="2644349">
                <a:moveTo>
                  <a:pt x="0" y="0"/>
                </a:moveTo>
                <a:lnTo>
                  <a:pt x="2644349" y="0"/>
                </a:lnTo>
                <a:lnTo>
                  <a:pt x="2644349" y="2644349"/>
                </a:lnTo>
                <a:lnTo>
                  <a:pt x="0" y="2644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278052" y="109712"/>
            <a:ext cx="1630697" cy="1716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u="sng" dirty="0">
                <a:solidFill>
                  <a:srgbClr val="EDB211"/>
                </a:solidFill>
                <a:latin typeface="Open Sauce" panose="020B0604020202020204" charset="0"/>
                <a:ea typeface="Arimo"/>
                <a:cs typeface="Arimo"/>
                <a:sym typeface="Arimo"/>
              </a:rPr>
              <a:t>ACT</a:t>
            </a:r>
          </a:p>
          <a:p>
            <a:pPr algn="ctr">
              <a:lnSpc>
                <a:spcPts val="3360"/>
              </a:lnSpc>
            </a:pPr>
            <a:r>
              <a:rPr lang="en-US" sz="2400" dirty="0">
                <a:solidFill>
                  <a:srgbClr val="EDB211"/>
                </a:solidFill>
                <a:latin typeface="Open Sauce" panose="020B0604020202020204" charset="0"/>
                <a:ea typeface="Arimo"/>
                <a:cs typeface="Arimo"/>
                <a:sym typeface="Arimo"/>
              </a:rPr>
              <a:t>Reading 19</a:t>
            </a:r>
          </a:p>
          <a:p>
            <a:pPr algn="ctr">
              <a:lnSpc>
                <a:spcPts val="3360"/>
              </a:lnSpc>
            </a:pPr>
            <a:r>
              <a:rPr lang="en-US" sz="2400" dirty="0">
                <a:solidFill>
                  <a:srgbClr val="EDB211"/>
                </a:solidFill>
                <a:latin typeface="Open Sauce" panose="020B0604020202020204" charset="0"/>
                <a:ea typeface="Arimo"/>
                <a:cs typeface="Arimo"/>
                <a:sym typeface="Arimo"/>
              </a:rPr>
              <a:t>English 17</a:t>
            </a:r>
          </a:p>
          <a:p>
            <a:pPr algn="ctr">
              <a:lnSpc>
                <a:spcPts val="3360"/>
              </a:lnSpc>
            </a:pPr>
            <a:r>
              <a:rPr lang="en-US" sz="2400" dirty="0">
                <a:solidFill>
                  <a:srgbClr val="EDB211"/>
                </a:solidFill>
                <a:latin typeface="Open Sauce" panose="020B0604020202020204" charset="0"/>
                <a:ea typeface="Arimo"/>
                <a:cs typeface="Arimo"/>
                <a:sym typeface="Arimo"/>
              </a:rPr>
              <a:t>Math 19</a:t>
            </a:r>
          </a:p>
        </p:txBody>
      </p:sp>
      <p:sp>
        <p:nvSpPr>
          <p:cNvPr id="11" name="TextBox 11"/>
          <p:cNvSpPr txBox="1"/>
          <p:nvPr/>
        </p:nvSpPr>
        <p:spPr>
          <a:xfrm>
            <a:off x="6108013" y="2200057"/>
            <a:ext cx="4063999" cy="25612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1866" u="sng" dirty="0">
                <a:solidFill>
                  <a:srgbClr val="EDB211"/>
                </a:solidFill>
                <a:latin typeface="Open Sauce" panose="020B0604020202020204" charset="0"/>
                <a:ea typeface="Arimo"/>
                <a:cs typeface="Arimo"/>
                <a:sym typeface="Arimo"/>
              </a:rPr>
              <a:t>SAT (Prior to March 1, 2024)</a:t>
            </a:r>
          </a:p>
          <a:p>
            <a:pPr algn="ctr">
              <a:lnSpc>
                <a:spcPts val="3360"/>
              </a:lnSpc>
            </a:pPr>
            <a:r>
              <a:rPr lang="en-US" sz="1600" dirty="0">
                <a:solidFill>
                  <a:srgbClr val="EDB211"/>
                </a:solidFill>
                <a:latin typeface="Open Sauce" panose="020B0604020202020204" charset="0"/>
                <a:ea typeface="Arimo"/>
                <a:cs typeface="Arimo"/>
                <a:sym typeface="Arimo"/>
              </a:rPr>
              <a:t>Reading Test 24</a:t>
            </a:r>
          </a:p>
          <a:p>
            <a:pPr algn="ctr">
              <a:lnSpc>
                <a:spcPts val="3360"/>
              </a:lnSpc>
            </a:pPr>
            <a:r>
              <a:rPr lang="en-US" sz="1600" dirty="0">
                <a:solidFill>
                  <a:srgbClr val="EDB211"/>
                </a:solidFill>
                <a:latin typeface="Open Sauce" panose="020B0604020202020204" charset="0"/>
                <a:ea typeface="Arimo"/>
                <a:cs typeface="Arimo"/>
                <a:sym typeface="Arimo"/>
              </a:rPr>
              <a:t>Writing &amp; Language Test 25</a:t>
            </a:r>
          </a:p>
          <a:p>
            <a:pPr algn="ctr">
              <a:lnSpc>
                <a:spcPts val="3360"/>
              </a:lnSpc>
            </a:pPr>
            <a:r>
              <a:rPr lang="en-US" sz="1600" dirty="0">
                <a:solidFill>
                  <a:srgbClr val="EDB211"/>
                </a:solidFill>
                <a:latin typeface="Open Sauce" panose="020B0604020202020204" charset="0"/>
                <a:ea typeface="Arimo"/>
                <a:cs typeface="Arimo"/>
                <a:sym typeface="Arimo"/>
              </a:rPr>
              <a:t>Math Test 24</a:t>
            </a:r>
          </a:p>
          <a:p>
            <a:pPr algn="ctr">
              <a:lnSpc>
                <a:spcPts val="3360"/>
              </a:lnSpc>
            </a:pPr>
            <a:r>
              <a:rPr lang="en-US" sz="1866" u="sng" dirty="0">
                <a:solidFill>
                  <a:srgbClr val="EDB211"/>
                </a:solidFill>
                <a:latin typeface="Open Sauce" panose="020B0604020202020204" charset="0"/>
                <a:ea typeface="Arimo"/>
                <a:cs typeface="Arimo"/>
                <a:sym typeface="Arimo"/>
              </a:rPr>
              <a:t>SAT (March 1, 2024 &amp; After)</a:t>
            </a:r>
          </a:p>
          <a:p>
            <a:pPr algn="ctr">
              <a:lnSpc>
                <a:spcPts val="3360"/>
              </a:lnSpc>
            </a:pPr>
            <a:r>
              <a:rPr lang="en-US" sz="1600" dirty="0">
                <a:solidFill>
                  <a:srgbClr val="EDB211"/>
                </a:solidFill>
                <a:latin typeface="Open Sauce" panose="020B0604020202020204" charset="0"/>
                <a:ea typeface="Arimo"/>
                <a:cs typeface="Arimo"/>
                <a:sym typeface="Arimo"/>
              </a:rPr>
              <a:t>Critical Reading: 490 Mathematics: 480</a:t>
            </a:r>
          </a:p>
        </p:txBody>
      </p:sp>
      <p:sp>
        <p:nvSpPr>
          <p:cNvPr id="12" name="TextBox 12"/>
          <p:cNvSpPr txBox="1"/>
          <p:nvPr/>
        </p:nvSpPr>
        <p:spPr>
          <a:xfrm>
            <a:off x="6672624" y="5109628"/>
            <a:ext cx="2969421" cy="1716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400" u="sng" dirty="0">
                <a:solidFill>
                  <a:srgbClr val="EDB211"/>
                </a:solidFill>
                <a:latin typeface="Open Sauce" panose="020B0604020202020204" charset="0"/>
                <a:ea typeface="Arimo"/>
                <a:cs typeface="Arimo"/>
                <a:sym typeface="Arimo"/>
              </a:rPr>
              <a:t>PERT</a:t>
            </a:r>
          </a:p>
          <a:p>
            <a:pPr algn="ctr">
              <a:lnSpc>
                <a:spcPts val="3360"/>
              </a:lnSpc>
            </a:pPr>
            <a:r>
              <a:rPr lang="en-US" sz="2400" dirty="0">
                <a:solidFill>
                  <a:srgbClr val="EDB211"/>
                </a:solidFill>
                <a:latin typeface="Open Sauce" panose="020B0604020202020204" charset="0"/>
                <a:ea typeface="Arimo"/>
                <a:cs typeface="Arimo"/>
                <a:sym typeface="Arimo"/>
              </a:rPr>
              <a:t>Reading 106</a:t>
            </a:r>
          </a:p>
          <a:p>
            <a:pPr algn="ctr">
              <a:lnSpc>
                <a:spcPts val="3360"/>
              </a:lnSpc>
            </a:pPr>
            <a:r>
              <a:rPr lang="en-US" sz="2400" dirty="0">
                <a:solidFill>
                  <a:srgbClr val="EDB211"/>
                </a:solidFill>
                <a:latin typeface="Open Sauce" panose="020B0604020202020204" charset="0"/>
                <a:ea typeface="Arimo"/>
                <a:cs typeface="Arimo"/>
                <a:sym typeface="Arimo"/>
              </a:rPr>
              <a:t>Writing 103</a:t>
            </a:r>
          </a:p>
          <a:p>
            <a:pPr algn="ctr">
              <a:lnSpc>
                <a:spcPts val="3360"/>
              </a:lnSpc>
            </a:pPr>
            <a:r>
              <a:rPr lang="en-US" sz="2400" dirty="0">
                <a:solidFill>
                  <a:srgbClr val="EDB211"/>
                </a:solidFill>
                <a:latin typeface="Open Sauce" panose="020B0604020202020204" charset="0"/>
                <a:ea typeface="Arimo"/>
                <a:cs typeface="Arimo"/>
                <a:sym typeface="Arimo"/>
              </a:rPr>
              <a:t>Math 114</a:t>
            </a:r>
          </a:p>
        </p:txBody>
      </p:sp>
      <p:sp>
        <p:nvSpPr>
          <p:cNvPr id="13" name="TextBox 13"/>
          <p:cNvSpPr txBox="1"/>
          <p:nvPr/>
        </p:nvSpPr>
        <p:spPr>
          <a:xfrm>
            <a:off x="7943680" y="2029172"/>
            <a:ext cx="299439" cy="1990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00"/>
              </a:lnSpc>
            </a:pPr>
            <a:r>
              <a:rPr lang="en-US" sz="1333" spc="12">
                <a:solidFill>
                  <a:srgbClr val="000000"/>
                </a:solidFill>
                <a:latin typeface="TT Rounds Condensed"/>
                <a:ea typeface="TT Rounds Condensed"/>
                <a:cs typeface="TT Rounds Condensed"/>
                <a:sym typeface="TT Rounds Condensed"/>
              </a:rPr>
              <a:t>OR</a:t>
            </a:r>
          </a:p>
        </p:txBody>
      </p:sp>
      <p:sp>
        <p:nvSpPr>
          <p:cNvPr id="14" name="TextBox 14"/>
          <p:cNvSpPr txBox="1"/>
          <p:nvPr/>
        </p:nvSpPr>
        <p:spPr>
          <a:xfrm>
            <a:off x="8007615" y="4799298"/>
            <a:ext cx="299439" cy="19902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00"/>
              </a:lnSpc>
            </a:pPr>
            <a:r>
              <a:rPr lang="en-US" sz="1333" spc="12" dirty="0">
                <a:solidFill>
                  <a:srgbClr val="000000"/>
                </a:solidFill>
                <a:latin typeface="TT Rounds Condensed"/>
                <a:ea typeface="TT Rounds Condensed"/>
                <a:cs typeface="TT Rounds Condensed"/>
                <a:sym typeface="TT Rounds Condensed"/>
              </a:rPr>
              <a:t>OR</a:t>
            </a:r>
          </a:p>
        </p:txBody>
      </p:sp>
    </p:spTree>
    <p:extLst>
      <p:ext uri="{BB962C8B-B14F-4D97-AF65-F5344CB8AC3E}">
        <p14:creationId xmlns:p14="http://schemas.microsoft.com/office/powerpoint/2010/main" val="906294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8485859" y="3041475"/>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7693528" y="685800"/>
            <a:ext cx="3812673" cy="5486400"/>
            <a:chOff x="0" y="0"/>
            <a:chExt cx="7625345" cy="10972800"/>
          </a:xfrm>
        </p:grpSpPr>
        <p:sp>
          <p:nvSpPr>
            <p:cNvPr id="4" name="Freeform 4"/>
            <p:cNvSpPr/>
            <p:nvPr/>
          </p:nvSpPr>
          <p:spPr>
            <a:xfrm>
              <a:off x="0" y="0"/>
              <a:ext cx="7625334" cy="10972800"/>
            </a:xfrm>
            <a:custGeom>
              <a:avLst/>
              <a:gdLst/>
              <a:ahLst/>
              <a:cxnLst/>
              <a:rect l="l" t="t" r="r" b="b"/>
              <a:pathLst>
                <a:path w="7625334" h="10972800">
                  <a:moveTo>
                    <a:pt x="0" y="0"/>
                  </a:moveTo>
                  <a:lnTo>
                    <a:pt x="7625334" y="0"/>
                  </a:lnTo>
                  <a:lnTo>
                    <a:pt x="7625334" y="10972800"/>
                  </a:lnTo>
                  <a:lnTo>
                    <a:pt x="0" y="10972800"/>
                  </a:lnTo>
                  <a:lnTo>
                    <a:pt x="0" y="0"/>
                  </a:lnTo>
                  <a:close/>
                </a:path>
              </a:pathLst>
            </a:custGeom>
            <a:blipFill>
              <a:blip r:embed="rId4"/>
              <a:stretch>
                <a:fillRect l="-57991" r="-579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281836" y="577850"/>
            <a:ext cx="6038569" cy="161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199"/>
              </a:lnSpc>
            </a:pPr>
            <a:r>
              <a:rPr lang="en-US" sz="3600" dirty="0">
                <a:solidFill>
                  <a:srgbClr val="162850"/>
                </a:solidFill>
                <a:latin typeface="Arimo"/>
                <a:ea typeface="Arimo"/>
                <a:cs typeface="Arimo"/>
                <a:sym typeface="Arimo"/>
              </a:rPr>
              <a:t>Scholarship Restrictions for Florida Gold Seal Vocational Scholarship</a:t>
            </a:r>
          </a:p>
        </p:txBody>
      </p:sp>
      <p:sp>
        <p:nvSpPr>
          <p:cNvPr id="6" name="TextBox 6"/>
          <p:cNvSpPr txBox="1"/>
          <p:nvPr/>
        </p:nvSpPr>
        <p:spPr>
          <a:xfrm>
            <a:off x="422866" y="2472748"/>
            <a:ext cx="5756509" cy="33123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2"/>
              </a:lnSpc>
            </a:pPr>
            <a:r>
              <a:rPr lang="en-US" sz="2666" dirty="0">
                <a:solidFill>
                  <a:srgbClr val="162850"/>
                </a:solidFill>
                <a:latin typeface="Open Sauce" panose="020B0604020202020204" charset="0"/>
                <a:ea typeface="Arimo"/>
                <a:cs typeface="Arimo"/>
                <a:sym typeface="Arimo"/>
              </a:rPr>
              <a:t>GSV may only be used at postsecondary institutions that offer an applied technology diploma, technical degree education program (associate in applied science or associate in science), or a career certificate program. </a:t>
            </a:r>
          </a:p>
          <a:p>
            <a:pPr algn="ctr">
              <a:lnSpc>
                <a:spcPts val="3920"/>
              </a:lnSpc>
            </a:pPr>
            <a:endParaRPr lang="en-US" sz="2666" dirty="0">
              <a:solidFill>
                <a:srgbClr val="162850"/>
              </a:solidFill>
              <a:latin typeface="Arimo"/>
              <a:ea typeface="Arimo"/>
              <a:cs typeface="Arimo"/>
              <a:sym typeface="Arimo"/>
            </a:endParaRPr>
          </a:p>
        </p:txBody>
      </p:sp>
    </p:spTree>
    <p:extLst>
      <p:ext uri="{BB962C8B-B14F-4D97-AF65-F5344CB8AC3E}">
        <p14:creationId xmlns:p14="http://schemas.microsoft.com/office/powerpoint/2010/main" val="1433587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217D-EC1C-4B84-8527-C98B295D7541}"/>
              </a:ext>
            </a:extLst>
          </p:cNvPr>
          <p:cNvSpPr>
            <a:spLocks noGrp="1"/>
          </p:cNvSpPr>
          <p:nvPr>
            <p:ph type="title"/>
          </p:nvPr>
        </p:nvSpPr>
        <p:spPr>
          <a:xfrm>
            <a:off x="1311990" y="2322708"/>
            <a:ext cx="3600449" cy="1485900"/>
          </a:xfrm>
        </p:spPr>
        <p:txBody>
          <a:bodyPr>
            <a:normAutofit fontScale="90000"/>
          </a:bodyPr>
          <a:lstStyle/>
          <a:p>
            <a:pPr algn="ctr"/>
            <a:r>
              <a:rPr lang="en-US"/>
              <a:t> Your</a:t>
            </a:r>
            <a:br>
              <a:rPr lang="en-US"/>
            </a:br>
            <a:r>
              <a:rPr lang="en-US"/>
              <a:t>School Counselors are here to help!</a:t>
            </a:r>
          </a:p>
        </p:txBody>
      </p:sp>
      <p:graphicFrame>
        <p:nvGraphicFramePr>
          <p:cNvPr id="4" name="Content Placeholder 3">
            <a:extLst>
              <a:ext uri="{FF2B5EF4-FFF2-40B4-BE49-F238E27FC236}">
                <a16:creationId xmlns:a16="http://schemas.microsoft.com/office/drawing/2014/main" id="{22B1E3F6-BE2C-42C9-B0DD-689E2D52E0A4}"/>
              </a:ext>
            </a:extLst>
          </p:cNvPr>
          <p:cNvGraphicFramePr>
            <a:graphicFrameLocks noGrp="1"/>
          </p:cNvGraphicFramePr>
          <p:nvPr>
            <p:ph idx="1"/>
            <p:extLst>
              <p:ext uri="{D42A27DB-BD31-4B8C-83A1-F6EECF244321}">
                <p14:modId xmlns:p14="http://schemas.microsoft.com/office/powerpoint/2010/main" val="4030316528"/>
              </p:ext>
            </p:extLst>
          </p:nvPr>
        </p:nvGraphicFramePr>
        <p:xfrm>
          <a:off x="5735730" y="646847"/>
          <a:ext cx="6028107" cy="5814830"/>
        </p:xfrm>
        <a:graphic>
          <a:graphicData uri="http://schemas.openxmlformats.org/drawingml/2006/table">
            <a:tbl>
              <a:tblPr/>
              <a:tblGrid>
                <a:gridCol w="1933653">
                  <a:extLst>
                    <a:ext uri="{9D8B030D-6E8A-4147-A177-3AD203B41FA5}">
                      <a16:colId xmlns:a16="http://schemas.microsoft.com/office/drawing/2014/main" val="1787665560"/>
                    </a:ext>
                  </a:extLst>
                </a:gridCol>
                <a:gridCol w="2047227">
                  <a:extLst>
                    <a:ext uri="{9D8B030D-6E8A-4147-A177-3AD203B41FA5}">
                      <a16:colId xmlns:a16="http://schemas.microsoft.com/office/drawing/2014/main" val="3571542551"/>
                    </a:ext>
                  </a:extLst>
                </a:gridCol>
                <a:gridCol w="2047227">
                  <a:extLst>
                    <a:ext uri="{9D8B030D-6E8A-4147-A177-3AD203B41FA5}">
                      <a16:colId xmlns:a16="http://schemas.microsoft.com/office/drawing/2014/main" val="954066314"/>
                    </a:ext>
                  </a:extLst>
                </a:gridCol>
              </a:tblGrid>
              <a:tr h="444954">
                <a:tc>
                  <a:txBody>
                    <a:bodyPr/>
                    <a:lstStyle/>
                    <a:p>
                      <a:pPr algn="l"/>
                      <a:r>
                        <a:rPr lang="en-US">
                          <a:effectLst/>
                        </a:rPr>
                        <a:t>Program</a:t>
                      </a:r>
                    </a:p>
                  </a:txBody>
                  <a:tcPr marL="66675" marR="66675" marT="66675" marB="66675" anchor="ctr">
                    <a:lnL>
                      <a:noFill/>
                    </a:lnL>
                    <a:lnR>
                      <a:noFill/>
                    </a:lnR>
                    <a:lnT>
                      <a:noFill/>
                    </a:lnT>
                    <a:lnB>
                      <a:noFill/>
                    </a:lnB>
                  </a:tcPr>
                </a:tc>
                <a:tc>
                  <a:txBody>
                    <a:bodyPr/>
                    <a:lstStyle/>
                    <a:p>
                      <a:pPr algn="l"/>
                      <a:r>
                        <a:rPr lang="en-US">
                          <a:effectLst/>
                        </a:rPr>
                        <a:t>Counselor</a:t>
                      </a:r>
                    </a:p>
                  </a:txBody>
                  <a:tcPr marL="66675" marR="66675" marT="66675" marB="66675" anchor="ctr">
                    <a:lnL>
                      <a:noFill/>
                    </a:lnL>
                    <a:lnR>
                      <a:noFill/>
                    </a:lnR>
                    <a:lnT>
                      <a:noFill/>
                    </a:lnT>
                    <a:lnB>
                      <a:noFill/>
                    </a:lnB>
                  </a:tcPr>
                </a:tc>
                <a:tc>
                  <a:txBody>
                    <a:bodyPr/>
                    <a:lstStyle/>
                    <a:p>
                      <a:pPr algn="l"/>
                      <a:endParaRPr lang="en-US">
                        <a:effectLst/>
                      </a:endParaRPr>
                    </a:p>
                  </a:txBody>
                  <a:tcPr marL="66675" marR="66675" marT="66675" marB="66675" anchor="ctr">
                    <a:lnL>
                      <a:noFill/>
                    </a:lnL>
                    <a:lnR>
                      <a:noFill/>
                    </a:lnR>
                    <a:lnT>
                      <a:noFill/>
                    </a:lnT>
                    <a:lnB>
                      <a:noFill/>
                    </a:lnB>
                  </a:tcPr>
                </a:tc>
                <a:extLst>
                  <a:ext uri="{0D108BD9-81ED-4DB2-BD59-A6C34878D82A}">
                    <a16:rowId xmlns:a16="http://schemas.microsoft.com/office/drawing/2014/main" val="2293169190"/>
                  </a:ext>
                </a:extLst>
              </a:tr>
              <a:tr h="1042764">
                <a:tc>
                  <a:txBody>
                    <a:bodyPr/>
                    <a:lstStyle/>
                    <a:p>
                      <a:r>
                        <a:rPr lang="en-US">
                          <a:effectLst/>
                        </a:rPr>
                        <a:t>I.B.:</a:t>
                      </a:r>
                    </a:p>
                  </a:txBody>
                  <a:tcPr marL="66675" marR="66675" marT="66675" marB="66675" anchor="ctr">
                    <a:lnL>
                      <a:noFill/>
                    </a:lnL>
                    <a:lnR>
                      <a:noFill/>
                    </a:lnR>
                    <a:lnT>
                      <a:noFill/>
                    </a:lnT>
                    <a:lnB>
                      <a:noFill/>
                    </a:lnB>
                    <a:solidFill>
                      <a:srgbClr val="E1E1E1"/>
                    </a:solidFill>
                  </a:tcPr>
                </a:tc>
                <a:tc>
                  <a:txBody>
                    <a:bodyPr/>
                    <a:lstStyle/>
                    <a:p>
                      <a:r>
                        <a:rPr lang="en-US">
                          <a:effectLst/>
                        </a:rPr>
                        <a:t>Amber Shepherd-Thompson</a:t>
                      </a:r>
                    </a:p>
                  </a:txBody>
                  <a:tcPr marL="66675" marR="66675" marT="66675" marB="66675" anchor="ctr">
                    <a:lnL>
                      <a:noFill/>
                    </a:lnL>
                    <a:lnR>
                      <a:noFill/>
                    </a:lnR>
                    <a:lnT>
                      <a:noFill/>
                    </a:lnT>
                    <a:lnB>
                      <a:noFill/>
                    </a:lnB>
                    <a:solidFill>
                      <a:srgbClr val="E1E1E1"/>
                    </a:solidFill>
                  </a:tcPr>
                </a:tc>
                <a:tc>
                  <a:txBody>
                    <a:bodyPr/>
                    <a:lstStyle/>
                    <a:p>
                      <a:endParaRPr lang="en-US">
                        <a:effectLst/>
                      </a:endParaRPr>
                    </a:p>
                  </a:txBody>
                  <a:tcPr marL="66675" marR="66675" marT="66675" marB="66675" anchor="ctr">
                    <a:lnL>
                      <a:noFill/>
                    </a:lnL>
                    <a:lnR>
                      <a:noFill/>
                    </a:lnR>
                    <a:lnT>
                      <a:noFill/>
                    </a:lnT>
                    <a:lnB>
                      <a:noFill/>
                    </a:lnB>
                    <a:solidFill>
                      <a:srgbClr val="E1E1E1"/>
                    </a:solidFill>
                  </a:tcPr>
                </a:tc>
                <a:extLst>
                  <a:ext uri="{0D108BD9-81ED-4DB2-BD59-A6C34878D82A}">
                    <a16:rowId xmlns:a16="http://schemas.microsoft.com/office/drawing/2014/main" val="1662985958"/>
                  </a:ext>
                </a:extLst>
              </a:tr>
              <a:tr h="999238">
                <a:tc>
                  <a:txBody>
                    <a:bodyPr/>
                    <a:lstStyle/>
                    <a:p>
                      <a:r>
                        <a:rPr lang="en-US">
                          <a:effectLst/>
                        </a:rPr>
                        <a:t>C.W.M.P.:</a:t>
                      </a:r>
                    </a:p>
                  </a:txBody>
                  <a:tcPr marL="66675" marR="66675" marT="66675" marB="66675" anchor="ctr">
                    <a:lnL>
                      <a:noFill/>
                    </a:lnL>
                    <a:lnR>
                      <a:noFill/>
                    </a:lnR>
                    <a:lnT>
                      <a:noFill/>
                    </a:lnT>
                    <a:lnB>
                      <a:noFill/>
                    </a:lnB>
                    <a:solidFill>
                      <a:srgbClr val="FFFFFF"/>
                    </a:solidFill>
                  </a:tcPr>
                </a:tc>
                <a:tc>
                  <a:txBody>
                    <a:bodyPr/>
                    <a:lstStyle/>
                    <a:p>
                      <a:r>
                        <a:rPr lang="en-US">
                          <a:effectLst/>
                        </a:rPr>
                        <a:t>Erika Picard</a:t>
                      </a:r>
                    </a:p>
                  </a:txBody>
                  <a:tcPr marL="66675" marR="66675" marT="66675" marB="66675" anchor="ctr">
                    <a:lnL>
                      <a:noFill/>
                    </a:lnL>
                    <a:lnR>
                      <a:noFill/>
                    </a:lnR>
                    <a:lnT>
                      <a:noFill/>
                    </a:lnT>
                    <a:lnB>
                      <a:noFill/>
                    </a:lnB>
                    <a:solidFill>
                      <a:srgbClr val="FFFFFF"/>
                    </a:solidFill>
                  </a:tcPr>
                </a:tc>
                <a:tc>
                  <a:txBody>
                    <a:bodyPr/>
                    <a:lstStyle/>
                    <a:p>
                      <a:endParaRPr lang="en-US" dirty="0">
                        <a:effectLst/>
                      </a:endParaRPr>
                    </a:p>
                  </a:txBody>
                  <a:tcPr marL="66675" marR="66675" marT="66675" marB="66675" anchor="ctr">
                    <a:lnL>
                      <a:noFill/>
                    </a:lnL>
                    <a:lnR>
                      <a:noFill/>
                    </a:lnR>
                    <a:lnT>
                      <a:noFill/>
                    </a:lnT>
                    <a:lnB>
                      <a:noFill/>
                    </a:lnB>
                    <a:solidFill>
                      <a:srgbClr val="FFFFFF"/>
                    </a:solidFill>
                  </a:tcPr>
                </a:tc>
                <a:extLst>
                  <a:ext uri="{0D108BD9-81ED-4DB2-BD59-A6C34878D82A}">
                    <a16:rowId xmlns:a16="http://schemas.microsoft.com/office/drawing/2014/main" val="1659801079"/>
                  </a:ext>
                </a:extLst>
              </a:tr>
              <a:tr h="1285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University Last Names A-G</a:t>
                      </a:r>
                    </a:p>
                    <a:p>
                      <a:endParaRPr lang="en-US">
                        <a:effectLst/>
                      </a:endParaRPr>
                    </a:p>
                  </a:txBody>
                  <a:tcPr marL="66675" marR="66675" marT="66675" marB="66675" anchor="ctr">
                    <a:lnL>
                      <a:noFill/>
                    </a:lnL>
                    <a:lnR>
                      <a:noFill/>
                    </a:lnR>
                    <a:lnT>
                      <a:noFill/>
                    </a:lnT>
                    <a:lnB>
                      <a:noFill/>
                    </a:lnB>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rtl="0" eaLnBrk="1" fontAlgn="auto" latinLnBrk="0" hangingPunct="1">
                        <a:lnSpc>
                          <a:spcPct val="100000"/>
                        </a:lnSpc>
                        <a:spcBef>
                          <a:spcPts val="0"/>
                        </a:spcBef>
                        <a:spcAft>
                          <a:spcPts val="0"/>
                        </a:spcAft>
                        <a:buClrTx/>
                        <a:buSzTx/>
                        <a:buFontTx/>
                        <a:buNone/>
                      </a:pPr>
                      <a:r>
                        <a:rPr lang="en-US">
                          <a:effectLst/>
                        </a:rPr>
                        <a:t>Elizabeth Ryczek</a:t>
                      </a:r>
                    </a:p>
                    <a:p>
                      <a:endParaRPr lang="en-US">
                        <a:effectLst/>
                      </a:endParaRPr>
                    </a:p>
                  </a:txBody>
                  <a:tcPr marL="66675" marR="66675" marT="66675" marB="66675" anchor="ctr">
                    <a:lnL>
                      <a:noFill/>
                    </a:lnL>
                    <a:lnR>
                      <a:noFill/>
                    </a:lnR>
                    <a:lnT>
                      <a:noFill/>
                    </a:lnT>
                    <a:lnB>
                      <a:noFill/>
                    </a:lnB>
                    <a:solidFill>
                      <a:srgbClr val="E1E1E1"/>
                    </a:solidFill>
                  </a:tcPr>
                </a:tc>
                <a:tc>
                  <a:txBody>
                    <a:bodyPr/>
                    <a:lstStyle/>
                    <a:p>
                      <a:endParaRPr lang="en-US" dirty="0">
                        <a:effectLst/>
                      </a:endParaRPr>
                    </a:p>
                  </a:txBody>
                  <a:tcPr marL="66675" marR="66675" marT="66675" marB="66675" anchor="ctr">
                    <a:lnL>
                      <a:noFill/>
                    </a:lnL>
                    <a:lnR>
                      <a:noFill/>
                    </a:lnR>
                    <a:lnT>
                      <a:noFill/>
                    </a:lnT>
                    <a:lnB>
                      <a:noFill/>
                    </a:lnB>
                    <a:solidFill>
                      <a:srgbClr val="E1E1E1"/>
                    </a:solidFill>
                  </a:tcPr>
                </a:tc>
                <a:extLst>
                  <a:ext uri="{0D108BD9-81ED-4DB2-BD59-A6C34878D82A}">
                    <a16:rowId xmlns:a16="http://schemas.microsoft.com/office/drawing/2014/main" val="690105123"/>
                  </a:ext>
                </a:extLst>
              </a:tr>
              <a:tr h="1042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University Last Names H-O</a:t>
                      </a:r>
                    </a:p>
                  </a:txBody>
                  <a:tcPr marL="66675" marR="66675" marT="66675" marB="66675" anchor="ctr">
                    <a:lnL>
                      <a:noFill/>
                    </a:lnL>
                    <a:lnR>
                      <a:noFill/>
                    </a:lnR>
                    <a:lnT>
                      <a:noFill/>
                    </a:lnT>
                    <a:lnB>
                      <a:no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Tim Papp</a:t>
                      </a:r>
                    </a:p>
                    <a:p>
                      <a:endParaRPr lang="en-US">
                        <a:effectLst/>
                      </a:endParaRPr>
                    </a:p>
                    <a:p>
                      <a:endParaRPr lang="en-US">
                        <a:effectLst/>
                      </a:endParaRPr>
                    </a:p>
                  </a:txBody>
                  <a:tcPr marL="66675" marR="66675" marT="66675" marB="66675" anchor="ctr">
                    <a:lnL>
                      <a:noFill/>
                    </a:lnL>
                    <a:lnR>
                      <a:noFill/>
                    </a:lnR>
                    <a:lnT>
                      <a:noFill/>
                    </a:lnT>
                    <a:lnB>
                      <a:noFill/>
                    </a:lnB>
                    <a:solidFill>
                      <a:srgbClr val="FFFFFF"/>
                    </a:solidFill>
                  </a:tcPr>
                </a:tc>
                <a:tc>
                  <a:txBody>
                    <a:bodyPr/>
                    <a:lstStyle/>
                    <a:p>
                      <a:endParaRPr lang="en-US">
                        <a:effectLst/>
                      </a:endParaRPr>
                    </a:p>
                  </a:txBody>
                  <a:tcPr marL="66675" marR="66675" marT="66675" marB="66675" anchor="ctr">
                    <a:lnL>
                      <a:noFill/>
                    </a:lnL>
                    <a:lnR>
                      <a:noFill/>
                    </a:lnR>
                    <a:lnT>
                      <a:noFill/>
                    </a:lnT>
                    <a:lnB>
                      <a:noFill/>
                    </a:lnB>
                    <a:solidFill>
                      <a:srgbClr val="FFFFFF"/>
                    </a:solidFill>
                  </a:tcPr>
                </a:tc>
                <a:extLst>
                  <a:ext uri="{0D108BD9-81ED-4DB2-BD59-A6C34878D82A}">
                    <a16:rowId xmlns:a16="http://schemas.microsoft.com/office/drawing/2014/main" val="3536939361"/>
                  </a:ext>
                </a:extLst>
              </a:tr>
              <a:tr h="999238">
                <a:tc>
                  <a:txBody>
                    <a:bodyPr/>
                    <a:lstStyle/>
                    <a:p>
                      <a:r>
                        <a:rPr lang="en-US" dirty="0">
                          <a:effectLst/>
                        </a:rPr>
                        <a:t>University </a:t>
                      </a:r>
                    </a:p>
                    <a:p>
                      <a:r>
                        <a:rPr lang="en-US" dirty="0">
                          <a:effectLst/>
                        </a:rPr>
                        <a:t>Last Names P-Z</a:t>
                      </a:r>
                    </a:p>
                  </a:txBody>
                  <a:tcPr marL="66675" marR="66675" marT="66675" marB="66675" anchor="ctr">
                    <a:lnL>
                      <a:noFill/>
                    </a:lnL>
                    <a:lnR>
                      <a:noFill/>
                    </a:lnR>
                    <a:lnT>
                      <a:noFill/>
                    </a:lnT>
                    <a:lnB>
                      <a:noFill/>
                    </a:lnB>
                    <a:solidFill>
                      <a:srgbClr val="E1E1E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Amanda Madej</a:t>
                      </a:r>
                    </a:p>
                    <a:p>
                      <a:endParaRPr lang="en-US" dirty="0">
                        <a:effectLst/>
                      </a:endParaRPr>
                    </a:p>
                  </a:txBody>
                  <a:tcPr marL="66675" marR="66675" marT="66675" marB="66675" anchor="ctr">
                    <a:lnL>
                      <a:noFill/>
                    </a:lnL>
                    <a:lnR>
                      <a:noFill/>
                    </a:lnR>
                    <a:lnT>
                      <a:noFill/>
                    </a:lnT>
                    <a:lnB>
                      <a:noFill/>
                    </a:lnB>
                    <a:solidFill>
                      <a:srgbClr val="E1E1E1"/>
                    </a:solidFill>
                  </a:tcPr>
                </a:tc>
                <a:tc>
                  <a:txBody>
                    <a:bodyPr/>
                    <a:lstStyle/>
                    <a:p>
                      <a:endParaRPr lang="en-US" dirty="0">
                        <a:effectLst/>
                      </a:endParaRPr>
                    </a:p>
                  </a:txBody>
                  <a:tcPr marL="66675" marR="66675" marT="66675" marB="66675" anchor="ctr">
                    <a:lnL>
                      <a:noFill/>
                    </a:lnL>
                    <a:lnR>
                      <a:noFill/>
                    </a:lnR>
                    <a:lnT>
                      <a:noFill/>
                    </a:lnT>
                    <a:lnB>
                      <a:noFill/>
                    </a:lnB>
                    <a:solidFill>
                      <a:srgbClr val="E1E1E1"/>
                    </a:solidFill>
                  </a:tcPr>
                </a:tc>
                <a:extLst>
                  <a:ext uri="{0D108BD9-81ED-4DB2-BD59-A6C34878D82A}">
                    <a16:rowId xmlns:a16="http://schemas.microsoft.com/office/drawing/2014/main" val="1426620035"/>
                  </a:ext>
                </a:extLst>
              </a:tr>
            </a:tbl>
          </a:graphicData>
        </a:graphic>
      </p:graphicFrame>
      <p:pic>
        <p:nvPicPr>
          <p:cNvPr id="7" name="Picture 6">
            <a:extLst>
              <a:ext uri="{FF2B5EF4-FFF2-40B4-BE49-F238E27FC236}">
                <a16:creationId xmlns:a16="http://schemas.microsoft.com/office/drawing/2014/main" id="{AF80EEFD-F71F-4AB2-89A8-6D71CB2360D0}"/>
              </a:ext>
            </a:extLst>
          </p:cNvPr>
          <p:cNvPicPr>
            <a:picLocks noChangeAspect="1"/>
          </p:cNvPicPr>
          <p:nvPr/>
        </p:nvPicPr>
        <p:blipFill>
          <a:blip r:embed="rId2"/>
          <a:stretch>
            <a:fillRect/>
          </a:stretch>
        </p:blipFill>
        <p:spPr>
          <a:xfrm>
            <a:off x="10069925" y="4527170"/>
            <a:ext cx="717741" cy="897175"/>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B278C611-8E64-30DC-5951-95D3C1D23385}"/>
              </a:ext>
            </a:extLst>
          </p:cNvPr>
          <p:cNvPicPr>
            <a:picLocks noChangeAspect="1"/>
          </p:cNvPicPr>
          <p:nvPr/>
        </p:nvPicPr>
        <p:blipFill>
          <a:blip r:embed="rId3"/>
          <a:stretch>
            <a:fillRect/>
          </a:stretch>
        </p:blipFill>
        <p:spPr>
          <a:xfrm>
            <a:off x="10081254" y="2209666"/>
            <a:ext cx="648504" cy="909128"/>
          </a:xfrm>
          <a:prstGeom prst="rect">
            <a:avLst/>
          </a:prstGeom>
        </p:spPr>
      </p:pic>
      <p:pic>
        <p:nvPicPr>
          <p:cNvPr id="5" name="Picture 4" descr="A person with long black hair smiling&#10;&#10;Description automatically generated">
            <a:extLst>
              <a:ext uri="{FF2B5EF4-FFF2-40B4-BE49-F238E27FC236}">
                <a16:creationId xmlns:a16="http://schemas.microsoft.com/office/drawing/2014/main" id="{3B825EE8-029A-47B0-A073-1BC617ABE112}"/>
              </a:ext>
            </a:extLst>
          </p:cNvPr>
          <p:cNvPicPr>
            <a:picLocks noChangeAspect="1"/>
          </p:cNvPicPr>
          <p:nvPr/>
        </p:nvPicPr>
        <p:blipFill>
          <a:blip r:embed="rId4"/>
          <a:stretch>
            <a:fillRect/>
          </a:stretch>
        </p:blipFill>
        <p:spPr>
          <a:xfrm>
            <a:off x="10023347" y="3219627"/>
            <a:ext cx="764319" cy="1139064"/>
          </a:xfrm>
          <a:prstGeom prst="rect">
            <a:avLst/>
          </a:prstGeom>
        </p:spPr>
      </p:pic>
      <p:pic>
        <p:nvPicPr>
          <p:cNvPr id="10" name="Picture 9" descr="A person with long hair smiling&#10;&#10;Description automatically generated">
            <a:extLst>
              <a:ext uri="{FF2B5EF4-FFF2-40B4-BE49-F238E27FC236}">
                <a16:creationId xmlns:a16="http://schemas.microsoft.com/office/drawing/2014/main" id="{52CDBCB2-7C87-498C-AED6-0DFB727BC557}"/>
              </a:ext>
            </a:extLst>
          </p:cNvPr>
          <p:cNvPicPr>
            <a:picLocks noChangeAspect="1"/>
          </p:cNvPicPr>
          <p:nvPr/>
        </p:nvPicPr>
        <p:blipFill>
          <a:blip r:embed="rId5"/>
          <a:stretch>
            <a:fillRect/>
          </a:stretch>
        </p:blipFill>
        <p:spPr>
          <a:xfrm>
            <a:off x="10069925" y="5536766"/>
            <a:ext cx="836437" cy="812489"/>
          </a:xfrm>
          <a:prstGeom prst="rect">
            <a:avLst/>
          </a:prstGeom>
        </p:spPr>
      </p:pic>
      <p:pic>
        <p:nvPicPr>
          <p:cNvPr id="8" name="Picture 7" descr="A person with glasses laughing&#10;&#10;Description automatically generated">
            <a:extLst>
              <a:ext uri="{FF2B5EF4-FFF2-40B4-BE49-F238E27FC236}">
                <a16:creationId xmlns:a16="http://schemas.microsoft.com/office/drawing/2014/main" id="{2706C165-08F1-4D6F-8FB6-970D0A08F4C9}"/>
              </a:ext>
            </a:extLst>
          </p:cNvPr>
          <p:cNvPicPr>
            <a:picLocks noChangeAspect="1"/>
          </p:cNvPicPr>
          <p:nvPr/>
        </p:nvPicPr>
        <p:blipFill>
          <a:blip r:embed="rId6"/>
          <a:stretch>
            <a:fillRect/>
          </a:stretch>
        </p:blipFill>
        <p:spPr>
          <a:xfrm flipH="1">
            <a:off x="9839065" y="1214384"/>
            <a:ext cx="1132882" cy="812489"/>
          </a:xfrm>
          <a:prstGeom prst="rect">
            <a:avLst/>
          </a:prstGeom>
        </p:spPr>
      </p:pic>
    </p:spTree>
    <p:extLst>
      <p:ext uri="{BB962C8B-B14F-4D97-AF65-F5344CB8AC3E}">
        <p14:creationId xmlns:p14="http://schemas.microsoft.com/office/powerpoint/2010/main" val="834062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0" y="-145619"/>
            <a:ext cx="12698881" cy="1831361"/>
          </a:xfrm>
          <a:custGeom>
            <a:avLst/>
            <a:gdLst/>
            <a:ahLst/>
            <a:cxnLst/>
            <a:rect l="l" t="t" r="r" b="b"/>
            <a:pathLst>
              <a:path w="19048322" h="3158430">
                <a:moveTo>
                  <a:pt x="0" y="0"/>
                </a:moveTo>
                <a:lnTo>
                  <a:pt x="19048322" y="0"/>
                </a:lnTo>
                <a:lnTo>
                  <a:pt x="19048322" y="3158430"/>
                </a:lnTo>
                <a:lnTo>
                  <a:pt x="0" y="3158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1373204" y="1796930"/>
            <a:ext cx="2982493" cy="638899"/>
            <a:chOff x="0" y="0"/>
            <a:chExt cx="5964985" cy="1277798"/>
          </a:xfrm>
        </p:grpSpPr>
        <p:sp>
          <p:nvSpPr>
            <p:cNvPr id="4" name="Freeform 4"/>
            <p:cNvSpPr/>
            <p:nvPr/>
          </p:nvSpPr>
          <p:spPr>
            <a:xfrm>
              <a:off x="0" y="0"/>
              <a:ext cx="5964936" cy="1277747"/>
            </a:xfrm>
            <a:custGeom>
              <a:avLst/>
              <a:gdLst/>
              <a:ahLst/>
              <a:cxnLst/>
              <a:rect l="l" t="t" r="r" b="b"/>
              <a:pathLst>
                <a:path w="5964936" h="1277747">
                  <a:moveTo>
                    <a:pt x="0" y="0"/>
                  </a:moveTo>
                  <a:lnTo>
                    <a:pt x="5964936" y="0"/>
                  </a:lnTo>
                  <a:lnTo>
                    <a:pt x="5964936" y="1277747"/>
                  </a:lnTo>
                  <a:lnTo>
                    <a:pt x="0" y="1277747"/>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5" name="TextBox 5"/>
          <p:cNvSpPr txBox="1"/>
          <p:nvPr/>
        </p:nvSpPr>
        <p:spPr>
          <a:xfrm>
            <a:off x="1878956" y="1958250"/>
            <a:ext cx="1989666" cy="3009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67"/>
              </a:lnSpc>
            </a:pPr>
            <a:r>
              <a:rPr lang="en-US" sz="1787" i="1" spc="17" dirty="0">
                <a:solidFill>
                  <a:srgbClr val="FFFFFF"/>
                </a:solidFill>
                <a:latin typeface="Open Sauce Italics"/>
                <a:ea typeface="Open Sauce Italics"/>
                <a:cs typeface="Open Sauce Italics"/>
                <a:sym typeface="Open Sauce Italics"/>
              </a:rPr>
              <a:t>Florida Academic</a:t>
            </a:r>
          </a:p>
        </p:txBody>
      </p:sp>
      <p:grpSp>
        <p:nvGrpSpPr>
          <p:cNvPr id="6" name="Group 6"/>
          <p:cNvGrpSpPr/>
          <p:nvPr/>
        </p:nvGrpSpPr>
        <p:grpSpPr>
          <a:xfrm>
            <a:off x="1353101" y="4968908"/>
            <a:ext cx="2982468" cy="1180577"/>
            <a:chOff x="62152" y="62013"/>
            <a:chExt cx="5964936" cy="1808352"/>
          </a:xfrm>
        </p:grpSpPr>
        <p:sp>
          <p:nvSpPr>
            <p:cNvPr id="7" name="Freeform 7"/>
            <p:cNvSpPr/>
            <p:nvPr/>
          </p:nvSpPr>
          <p:spPr>
            <a:xfrm>
              <a:off x="62152" y="62013"/>
              <a:ext cx="5964936" cy="1808352"/>
            </a:xfrm>
            <a:custGeom>
              <a:avLst/>
              <a:gdLst/>
              <a:ahLst/>
              <a:cxnLst/>
              <a:rect l="l" t="t" r="r" b="b"/>
              <a:pathLst>
                <a:path w="5964936" h="1808353">
                  <a:moveTo>
                    <a:pt x="0" y="0"/>
                  </a:moveTo>
                  <a:lnTo>
                    <a:pt x="5964936" y="0"/>
                  </a:lnTo>
                  <a:lnTo>
                    <a:pt x="5964936" y="1808353"/>
                  </a:lnTo>
                  <a:lnTo>
                    <a:pt x="0" y="1808353"/>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1584327" y="4653365"/>
            <a:ext cx="2403473" cy="277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666" i="1" spc="16" dirty="0">
                <a:solidFill>
                  <a:srgbClr val="FFFFFF"/>
                </a:solidFill>
                <a:latin typeface="Open Sauce Italics"/>
                <a:ea typeface="Open Sauce Italics"/>
                <a:cs typeface="Open Sauce Italics"/>
                <a:sym typeface="Open Sauce Italics"/>
              </a:rPr>
              <a:t>100 % Tuition and Fee</a:t>
            </a:r>
          </a:p>
        </p:txBody>
      </p:sp>
      <p:grpSp>
        <p:nvGrpSpPr>
          <p:cNvPr id="9" name="Group 9"/>
          <p:cNvGrpSpPr/>
          <p:nvPr/>
        </p:nvGrpSpPr>
        <p:grpSpPr>
          <a:xfrm>
            <a:off x="4591420" y="1809931"/>
            <a:ext cx="2982493" cy="676247"/>
            <a:chOff x="0" y="0"/>
            <a:chExt cx="5964985" cy="1352495"/>
          </a:xfrm>
        </p:grpSpPr>
        <p:sp>
          <p:nvSpPr>
            <p:cNvPr id="10" name="Freeform 10"/>
            <p:cNvSpPr/>
            <p:nvPr/>
          </p:nvSpPr>
          <p:spPr>
            <a:xfrm>
              <a:off x="0" y="0"/>
              <a:ext cx="5964936" cy="1352550"/>
            </a:xfrm>
            <a:custGeom>
              <a:avLst/>
              <a:gdLst/>
              <a:ahLst/>
              <a:cxnLst/>
              <a:rect l="l" t="t" r="r" b="b"/>
              <a:pathLst>
                <a:path w="5964936" h="1352550">
                  <a:moveTo>
                    <a:pt x="0" y="0"/>
                  </a:moveTo>
                  <a:lnTo>
                    <a:pt x="5964936" y="0"/>
                  </a:lnTo>
                  <a:lnTo>
                    <a:pt x="5964936" y="1352550"/>
                  </a:lnTo>
                  <a:lnTo>
                    <a:pt x="0" y="1352550"/>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1" name="TextBox 11"/>
          <p:cNvSpPr txBox="1"/>
          <p:nvPr/>
        </p:nvSpPr>
        <p:spPr>
          <a:xfrm>
            <a:off x="4678458" y="1935004"/>
            <a:ext cx="2926377" cy="30098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67"/>
              </a:lnSpc>
            </a:pPr>
            <a:r>
              <a:rPr lang="en-US" sz="1787" i="1" spc="17" dirty="0">
                <a:solidFill>
                  <a:srgbClr val="FFFFFF"/>
                </a:solidFill>
                <a:latin typeface="Open Sauce Italics"/>
                <a:ea typeface="Open Sauce Italics"/>
                <a:cs typeface="Open Sauce Italics"/>
                <a:sym typeface="Open Sauce Italics"/>
              </a:rPr>
              <a:t>Florida Medallion</a:t>
            </a:r>
          </a:p>
        </p:txBody>
      </p:sp>
      <p:grpSp>
        <p:nvGrpSpPr>
          <p:cNvPr id="12" name="Group 12"/>
          <p:cNvGrpSpPr/>
          <p:nvPr/>
        </p:nvGrpSpPr>
        <p:grpSpPr>
          <a:xfrm>
            <a:off x="4607585" y="5031120"/>
            <a:ext cx="2982493" cy="1128360"/>
            <a:chOff x="0" y="0"/>
            <a:chExt cx="5964985" cy="1808343"/>
          </a:xfrm>
        </p:grpSpPr>
        <p:sp>
          <p:nvSpPr>
            <p:cNvPr id="13" name="Freeform 13"/>
            <p:cNvSpPr/>
            <p:nvPr/>
          </p:nvSpPr>
          <p:spPr>
            <a:xfrm>
              <a:off x="0" y="0"/>
              <a:ext cx="5964936" cy="1808353"/>
            </a:xfrm>
            <a:custGeom>
              <a:avLst/>
              <a:gdLst/>
              <a:ahLst/>
              <a:cxnLst/>
              <a:rect l="l" t="t" r="r" b="b"/>
              <a:pathLst>
                <a:path w="5964936" h="1808353">
                  <a:moveTo>
                    <a:pt x="0" y="0"/>
                  </a:moveTo>
                  <a:lnTo>
                    <a:pt x="5964936" y="0"/>
                  </a:lnTo>
                  <a:lnTo>
                    <a:pt x="5964936" y="1808353"/>
                  </a:lnTo>
                  <a:lnTo>
                    <a:pt x="0" y="1808353"/>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14"/>
          <p:cNvSpPr txBox="1"/>
          <p:nvPr/>
        </p:nvSpPr>
        <p:spPr>
          <a:xfrm>
            <a:off x="4729948" y="4697328"/>
            <a:ext cx="2608381" cy="277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666" i="1" spc="16" dirty="0">
                <a:solidFill>
                  <a:srgbClr val="FFFFFF"/>
                </a:solidFill>
                <a:latin typeface="Open Sauce Italics"/>
                <a:ea typeface="Open Sauce Italics"/>
                <a:cs typeface="Open Sauce Italics"/>
                <a:sym typeface="Open Sauce Italics"/>
              </a:rPr>
              <a:t>75% Tuition and Fees at</a:t>
            </a:r>
          </a:p>
        </p:txBody>
      </p:sp>
      <p:grpSp>
        <p:nvGrpSpPr>
          <p:cNvPr id="15" name="Group 15"/>
          <p:cNvGrpSpPr/>
          <p:nvPr/>
        </p:nvGrpSpPr>
        <p:grpSpPr>
          <a:xfrm>
            <a:off x="7921658" y="1809930"/>
            <a:ext cx="2982493" cy="705118"/>
            <a:chOff x="0" y="0"/>
            <a:chExt cx="5964985" cy="1410235"/>
          </a:xfrm>
        </p:grpSpPr>
        <p:sp>
          <p:nvSpPr>
            <p:cNvPr id="16" name="Freeform 16"/>
            <p:cNvSpPr/>
            <p:nvPr/>
          </p:nvSpPr>
          <p:spPr>
            <a:xfrm>
              <a:off x="0" y="0"/>
              <a:ext cx="5964936" cy="1410208"/>
            </a:xfrm>
            <a:custGeom>
              <a:avLst/>
              <a:gdLst/>
              <a:ahLst/>
              <a:cxnLst/>
              <a:rect l="l" t="t" r="r" b="b"/>
              <a:pathLst>
                <a:path w="5964936" h="1410208">
                  <a:moveTo>
                    <a:pt x="0" y="0"/>
                  </a:moveTo>
                  <a:lnTo>
                    <a:pt x="5964936" y="0"/>
                  </a:lnTo>
                  <a:lnTo>
                    <a:pt x="5964936" y="1410208"/>
                  </a:lnTo>
                  <a:lnTo>
                    <a:pt x="0" y="1410208"/>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7" name="TextBox 17"/>
          <p:cNvSpPr txBox="1"/>
          <p:nvPr/>
        </p:nvSpPr>
        <p:spPr>
          <a:xfrm>
            <a:off x="8365102" y="1929866"/>
            <a:ext cx="1989666" cy="5474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0"/>
              </a:lnSpc>
            </a:pPr>
            <a:r>
              <a:rPr lang="en-US" sz="1587" i="1" spc="15" dirty="0">
                <a:solidFill>
                  <a:srgbClr val="FFFFFF"/>
                </a:solidFill>
                <a:latin typeface="Open Sauce Italics"/>
                <a:ea typeface="Open Sauce Italics"/>
                <a:cs typeface="Open Sauce Italics"/>
                <a:sym typeface="Open Sauce Italics"/>
              </a:rPr>
              <a:t>Gold Seal Vocational &amp; CAPE</a:t>
            </a:r>
          </a:p>
        </p:txBody>
      </p:sp>
      <p:grpSp>
        <p:nvGrpSpPr>
          <p:cNvPr id="18" name="Group 18"/>
          <p:cNvGrpSpPr/>
          <p:nvPr/>
        </p:nvGrpSpPr>
        <p:grpSpPr>
          <a:xfrm>
            <a:off x="7929961" y="5034228"/>
            <a:ext cx="2982491" cy="1159719"/>
            <a:chOff x="0" y="0"/>
            <a:chExt cx="5964983" cy="1870339"/>
          </a:xfrm>
        </p:grpSpPr>
        <p:sp>
          <p:nvSpPr>
            <p:cNvPr id="19" name="Freeform 19"/>
            <p:cNvSpPr/>
            <p:nvPr/>
          </p:nvSpPr>
          <p:spPr>
            <a:xfrm>
              <a:off x="0" y="0"/>
              <a:ext cx="5964936" cy="1870329"/>
            </a:xfrm>
            <a:custGeom>
              <a:avLst/>
              <a:gdLst/>
              <a:ahLst/>
              <a:cxnLst/>
              <a:rect l="l" t="t" r="r" b="b"/>
              <a:pathLst>
                <a:path w="5964936" h="1870329">
                  <a:moveTo>
                    <a:pt x="0" y="0"/>
                  </a:moveTo>
                  <a:lnTo>
                    <a:pt x="5964936" y="0"/>
                  </a:lnTo>
                  <a:lnTo>
                    <a:pt x="5964936" y="1870329"/>
                  </a:lnTo>
                  <a:lnTo>
                    <a:pt x="0" y="1870329"/>
                  </a:ln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0" name="TextBox 20"/>
          <p:cNvSpPr txBox="1"/>
          <p:nvPr/>
        </p:nvSpPr>
        <p:spPr>
          <a:xfrm>
            <a:off x="8049293" y="5155710"/>
            <a:ext cx="2775448" cy="851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9"/>
              </a:lnSpc>
            </a:pPr>
            <a:r>
              <a:rPr lang="en-US" sz="1200" i="1" spc="16" dirty="0">
                <a:solidFill>
                  <a:srgbClr val="FFFFFF"/>
                </a:solidFill>
                <a:latin typeface="Open Sauce Italics"/>
                <a:ea typeface="Open Sauce Italics"/>
                <a:cs typeface="Open Sauce Italics"/>
                <a:sym typeface="Open Sauce Italics"/>
              </a:rPr>
              <a:t>Fixed cost per hour based on award level, institution type &amp; credit type</a:t>
            </a:r>
          </a:p>
          <a:p>
            <a:pPr algn="ctr">
              <a:lnSpc>
                <a:spcPts val="2299"/>
              </a:lnSpc>
            </a:pPr>
            <a:r>
              <a:rPr lang="en-US" sz="1200" i="1" spc="16" dirty="0">
                <a:solidFill>
                  <a:srgbClr val="FFFFFF"/>
                </a:solidFill>
                <a:latin typeface="Open Sauce Italics"/>
                <a:ea typeface="Open Sauce Italics"/>
                <a:cs typeface="Open Sauce Italics"/>
                <a:sym typeface="Open Sauce Italics"/>
              </a:rPr>
              <a:t>Example: Semester Hour $39-48</a:t>
            </a:r>
          </a:p>
        </p:txBody>
      </p:sp>
      <p:sp>
        <p:nvSpPr>
          <p:cNvPr id="21" name="Freeform 21"/>
          <p:cNvSpPr/>
          <p:nvPr/>
        </p:nvSpPr>
        <p:spPr>
          <a:xfrm>
            <a:off x="10272321" y="-1435435"/>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Freeform 22"/>
          <p:cNvSpPr/>
          <p:nvPr/>
        </p:nvSpPr>
        <p:spPr>
          <a:xfrm>
            <a:off x="-1734919" y="0"/>
            <a:ext cx="2170725" cy="2170725"/>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3" name="Group 23"/>
          <p:cNvGrpSpPr/>
          <p:nvPr/>
        </p:nvGrpSpPr>
        <p:grpSpPr>
          <a:xfrm>
            <a:off x="4595039" y="2486205"/>
            <a:ext cx="2960243" cy="2548445"/>
            <a:chOff x="22224" y="70537"/>
            <a:chExt cx="5920486" cy="5096891"/>
          </a:xfrm>
        </p:grpSpPr>
        <p:sp>
          <p:nvSpPr>
            <p:cNvPr id="24" name="Freeform 24"/>
            <p:cNvSpPr/>
            <p:nvPr/>
          </p:nvSpPr>
          <p:spPr>
            <a:xfrm>
              <a:off x="22224" y="70537"/>
              <a:ext cx="5920486" cy="5096891"/>
            </a:xfrm>
            <a:custGeom>
              <a:avLst/>
              <a:gdLst/>
              <a:ahLst/>
              <a:cxnLst/>
              <a:rect l="l" t="t" r="r" b="b"/>
              <a:pathLst>
                <a:path w="5920486" h="5096891">
                  <a:moveTo>
                    <a:pt x="0" y="0"/>
                  </a:moveTo>
                  <a:lnTo>
                    <a:pt x="5920486" y="0"/>
                  </a:lnTo>
                  <a:lnTo>
                    <a:pt x="5920486" y="5096891"/>
                  </a:lnTo>
                  <a:lnTo>
                    <a:pt x="0" y="5096891"/>
                  </a:lnTo>
                  <a:lnTo>
                    <a:pt x="0" y="0"/>
                  </a:lnTo>
                  <a:close/>
                </a:path>
              </a:pathLst>
            </a:custGeom>
            <a:blipFill>
              <a:blip r:embed="rId6"/>
              <a:stretch>
                <a:fillRect l="-14566" r="-145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5" name="Group 25"/>
          <p:cNvGrpSpPr/>
          <p:nvPr/>
        </p:nvGrpSpPr>
        <p:grpSpPr>
          <a:xfrm>
            <a:off x="1371708" y="2443161"/>
            <a:ext cx="2982493" cy="2548466"/>
            <a:chOff x="0" y="0"/>
            <a:chExt cx="5964985" cy="5096932"/>
          </a:xfrm>
        </p:grpSpPr>
        <p:sp>
          <p:nvSpPr>
            <p:cNvPr id="26" name="Freeform 26"/>
            <p:cNvSpPr/>
            <p:nvPr/>
          </p:nvSpPr>
          <p:spPr>
            <a:xfrm>
              <a:off x="0" y="0"/>
              <a:ext cx="5964936" cy="5096891"/>
            </a:xfrm>
            <a:custGeom>
              <a:avLst/>
              <a:gdLst/>
              <a:ahLst/>
              <a:cxnLst/>
              <a:rect l="l" t="t" r="r" b="b"/>
              <a:pathLst>
                <a:path w="5964936" h="5096891">
                  <a:moveTo>
                    <a:pt x="0" y="0"/>
                  </a:moveTo>
                  <a:lnTo>
                    <a:pt x="5964936" y="0"/>
                  </a:lnTo>
                  <a:lnTo>
                    <a:pt x="5964936" y="5096891"/>
                  </a:lnTo>
                  <a:lnTo>
                    <a:pt x="0" y="5096891"/>
                  </a:lnTo>
                  <a:lnTo>
                    <a:pt x="0" y="0"/>
                  </a:lnTo>
                  <a:close/>
                </a:path>
              </a:pathLst>
            </a:custGeom>
            <a:blipFill>
              <a:blip r:embed="rId7"/>
              <a:stretch>
                <a:fillRect l="-14085" r="-1408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7" name="Group 27"/>
          <p:cNvGrpSpPr/>
          <p:nvPr/>
        </p:nvGrpSpPr>
        <p:grpSpPr>
          <a:xfrm>
            <a:off x="7929961" y="2510435"/>
            <a:ext cx="2982493" cy="2548466"/>
            <a:chOff x="0" y="0"/>
            <a:chExt cx="5964985" cy="5096932"/>
          </a:xfrm>
        </p:grpSpPr>
        <p:sp>
          <p:nvSpPr>
            <p:cNvPr id="28" name="Freeform 28"/>
            <p:cNvSpPr/>
            <p:nvPr/>
          </p:nvSpPr>
          <p:spPr>
            <a:xfrm>
              <a:off x="0" y="0"/>
              <a:ext cx="5964936" cy="5096891"/>
            </a:xfrm>
            <a:custGeom>
              <a:avLst/>
              <a:gdLst/>
              <a:ahLst/>
              <a:cxnLst/>
              <a:rect l="l" t="t" r="r" b="b"/>
              <a:pathLst>
                <a:path w="5964936" h="5096891">
                  <a:moveTo>
                    <a:pt x="0" y="0"/>
                  </a:moveTo>
                  <a:lnTo>
                    <a:pt x="5964936" y="0"/>
                  </a:lnTo>
                  <a:lnTo>
                    <a:pt x="5964936" y="5096891"/>
                  </a:lnTo>
                  <a:lnTo>
                    <a:pt x="0" y="5096891"/>
                  </a:lnTo>
                  <a:lnTo>
                    <a:pt x="0" y="0"/>
                  </a:lnTo>
                  <a:close/>
                </a:path>
              </a:pathLst>
            </a:custGeom>
            <a:blipFill>
              <a:blip r:embed="rId8"/>
              <a:stretch>
                <a:fillRect l="-14125" r="-1412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9" name="TextBox 29"/>
          <p:cNvSpPr txBox="1"/>
          <p:nvPr/>
        </p:nvSpPr>
        <p:spPr>
          <a:xfrm>
            <a:off x="1285006" y="-107569"/>
            <a:ext cx="8661618" cy="18163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7257"/>
              </a:lnSpc>
            </a:pPr>
            <a:r>
              <a:rPr lang="en-US" sz="5259" spc="515" dirty="0">
                <a:solidFill>
                  <a:srgbClr val="162850"/>
                </a:solidFill>
                <a:latin typeface="Arimo"/>
                <a:ea typeface="Arimo"/>
                <a:cs typeface="Arimo"/>
                <a:sym typeface="Arimo"/>
              </a:rPr>
              <a:t>Bright Futures </a:t>
            </a:r>
          </a:p>
          <a:p>
            <a:pPr algn="ctr">
              <a:lnSpc>
                <a:spcPts val="7257"/>
              </a:lnSpc>
            </a:pPr>
            <a:r>
              <a:rPr lang="en-US" sz="5259" spc="515" dirty="0">
                <a:solidFill>
                  <a:srgbClr val="162850"/>
                </a:solidFill>
                <a:latin typeface="Arimo"/>
                <a:ea typeface="Arimo"/>
                <a:cs typeface="Arimo"/>
                <a:sym typeface="Arimo"/>
              </a:rPr>
              <a:t>Award Amounts</a:t>
            </a:r>
          </a:p>
        </p:txBody>
      </p:sp>
      <p:sp>
        <p:nvSpPr>
          <p:cNvPr id="30" name="TextBox 30"/>
          <p:cNvSpPr txBox="1"/>
          <p:nvPr/>
        </p:nvSpPr>
        <p:spPr>
          <a:xfrm>
            <a:off x="1268065" y="6276057"/>
            <a:ext cx="7406202" cy="342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93"/>
              </a:lnSpc>
            </a:pPr>
            <a:r>
              <a:rPr lang="en-US" sz="1867" dirty="0">
                <a:solidFill>
                  <a:srgbClr val="162850"/>
                </a:solidFill>
                <a:latin typeface="Open Sauce" panose="020B0604020202020204" charset="0"/>
                <a:ea typeface="Arimo"/>
                <a:cs typeface="Arimo"/>
                <a:sym typeface="Arimo"/>
              </a:rPr>
              <a:t>Non-public Florida institutions will receive a comparable amount. </a:t>
            </a:r>
          </a:p>
        </p:txBody>
      </p:sp>
      <p:sp>
        <p:nvSpPr>
          <p:cNvPr id="34" name="TextBox 33">
            <a:extLst>
              <a:ext uri="{FF2B5EF4-FFF2-40B4-BE49-F238E27FC236}">
                <a16:creationId xmlns:a16="http://schemas.microsoft.com/office/drawing/2014/main" id="{7D588E11-21A5-C8C1-2D4C-8252DB66F655}"/>
              </a:ext>
            </a:extLst>
          </p:cNvPr>
          <p:cNvSpPr txBox="1"/>
          <p:nvPr/>
        </p:nvSpPr>
        <p:spPr>
          <a:xfrm>
            <a:off x="1464901" y="5209881"/>
            <a:ext cx="2817774" cy="649152"/>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299"/>
              </a:lnSpc>
              <a:spcBef>
                <a:spcPct val="0"/>
              </a:spcBef>
            </a:pPr>
            <a:r>
              <a:rPr lang="en-US" sz="1200" spc="16" dirty="0">
                <a:solidFill>
                  <a:srgbClr val="FFFFFF"/>
                </a:solidFill>
                <a:latin typeface="Open Sauce Italics"/>
              </a:rPr>
              <a:t>100 % Tuition and Fees at a public institution</a:t>
            </a:r>
          </a:p>
        </p:txBody>
      </p:sp>
      <p:sp>
        <p:nvSpPr>
          <p:cNvPr id="36" name="TextBox 35">
            <a:extLst>
              <a:ext uri="{FF2B5EF4-FFF2-40B4-BE49-F238E27FC236}">
                <a16:creationId xmlns:a16="http://schemas.microsoft.com/office/drawing/2014/main" id="{37F455AE-EC0C-10D1-CACC-0ABEC4210221}"/>
              </a:ext>
            </a:extLst>
          </p:cNvPr>
          <p:cNvSpPr txBox="1"/>
          <p:nvPr/>
        </p:nvSpPr>
        <p:spPr>
          <a:xfrm>
            <a:off x="4635980" y="4983417"/>
            <a:ext cx="3002467" cy="94410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299"/>
              </a:lnSpc>
              <a:spcBef>
                <a:spcPct val="0"/>
              </a:spcBef>
            </a:pPr>
            <a:r>
              <a:rPr lang="en-US" sz="1200" spc="16" dirty="0">
                <a:solidFill>
                  <a:srgbClr val="FFFFFF"/>
                </a:solidFill>
                <a:latin typeface="Open Sauce Italics"/>
              </a:rPr>
              <a:t>75% Tuition and Fees at a public institution; 100% Tuition &amp; Fees for student working on Associate Degree at a Florida Public College</a:t>
            </a:r>
          </a:p>
        </p:txBody>
      </p:sp>
    </p:spTree>
    <p:extLst>
      <p:ext uri="{BB962C8B-B14F-4D97-AF65-F5344CB8AC3E}">
        <p14:creationId xmlns:p14="http://schemas.microsoft.com/office/powerpoint/2010/main" val="1703838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9544243" y="-895249"/>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686319" y="2670593"/>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865358" y="3429001"/>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9289091" y="571317"/>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4921914" y="3773947"/>
            <a:ext cx="4367177" cy="2909631"/>
            <a:chOff x="0" y="0"/>
            <a:chExt cx="8734353" cy="5819263"/>
          </a:xfrm>
        </p:grpSpPr>
        <p:sp>
          <p:nvSpPr>
            <p:cNvPr id="7" name="Freeform 7"/>
            <p:cNvSpPr/>
            <p:nvPr/>
          </p:nvSpPr>
          <p:spPr>
            <a:xfrm>
              <a:off x="0" y="0"/>
              <a:ext cx="8734298" cy="5819267"/>
            </a:xfrm>
            <a:custGeom>
              <a:avLst/>
              <a:gdLst/>
              <a:ahLst/>
              <a:cxnLst/>
              <a:rect l="l" t="t" r="r" b="b"/>
              <a:pathLst>
                <a:path w="8734298" h="5819267">
                  <a:moveTo>
                    <a:pt x="0" y="0"/>
                  </a:moveTo>
                  <a:lnTo>
                    <a:pt x="8734298" y="0"/>
                  </a:lnTo>
                  <a:lnTo>
                    <a:pt x="8734298" y="5819267"/>
                  </a:lnTo>
                  <a:lnTo>
                    <a:pt x="0" y="5819267"/>
                  </a:lnTo>
                  <a:lnTo>
                    <a:pt x="0" y="0"/>
                  </a:lnTo>
                  <a:close/>
                </a:path>
              </a:pathLst>
            </a:custGeom>
            <a:blipFill>
              <a:blip r:embed="rId6"/>
              <a:stretch>
                <a:fillRect t="-31" b="-3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353295" y="721297"/>
            <a:ext cx="9211865" cy="4489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80"/>
              </a:lnSpc>
            </a:pPr>
            <a:r>
              <a:rPr lang="en-US" sz="3600">
                <a:solidFill>
                  <a:srgbClr val="162850"/>
                </a:solidFill>
                <a:latin typeface="Arimo"/>
                <a:ea typeface="Arimo"/>
                <a:cs typeface="Arimo"/>
                <a:sym typeface="Arimo"/>
              </a:rPr>
              <a:t>Bright Futures Evaluations</a:t>
            </a:r>
          </a:p>
        </p:txBody>
      </p:sp>
      <p:sp>
        <p:nvSpPr>
          <p:cNvPr id="9" name="TextBox 9"/>
          <p:cNvSpPr txBox="1"/>
          <p:nvPr/>
        </p:nvSpPr>
        <p:spPr>
          <a:xfrm>
            <a:off x="1676401" y="1333500"/>
            <a:ext cx="7112000" cy="13575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639"/>
              </a:lnSpc>
            </a:pPr>
            <a:r>
              <a:rPr lang="en-US" sz="2599" dirty="0">
                <a:solidFill>
                  <a:srgbClr val="162850"/>
                </a:solidFill>
                <a:latin typeface="Arimo"/>
                <a:ea typeface="Arimo"/>
                <a:cs typeface="Arimo"/>
                <a:sym typeface="Arimo"/>
              </a:rPr>
              <a:t>Beginning in November, high school students will have access to view their Bright Futures evaluation in Xello, our online college &amp; career platform.</a:t>
            </a:r>
          </a:p>
        </p:txBody>
      </p:sp>
    </p:spTree>
    <p:extLst>
      <p:ext uri="{BB962C8B-B14F-4D97-AF65-F5344CB8AC3E}">
        <p14:creationId xmlns:p14="http://schemas.microsoft.com/office/powerpoint/2010/main" val="416711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236059" y="685800"/>
            <a:ext cx="6294529" cy="5486400"/>
            <a:chOff x="0" y="0"/>
            <a:chExt cx="12589057" cy="10972800"/>
          </a:xfrm>
        </p:grpSpPr>
        <p:sp>
          <p:nvSpPr>
            <p:cNvPr id="3" name="Freeform 3"/>
            <p:cNvSpPr/>
            <p:nvPr/>
          </p:nvSpPr>
          <p:spPr>
            <a:xfrm>
              <a:off x="0" y="0"/>
              <a:ext cx="12589002" cy="10972800"/>
            </a:xfrm>
            <a:custGeom>
              <a:avLst/>
              <a:gdLst/>
              <a:ahLst/>
              <a:cxnLst/>
              <a:rect l="l" t="t" r="r" b="b"/>
              <a:pathLst>
                <a:path w="12589002" h="10972800">
                  <a:moveTo>
                    <a:pt x="0" y="0"/>
                  </a:moveTo>
                  <a:lnTo>
                    <a:pt x="12589002" y="0"/>
                  </a:lnTo>
                  <a:lnTo>
                    <a:pt x="12589002" y="10972800"/>
                  </a:lnTo>
                  <a:lnTo>
                    <a:pt x="0" y="10972800"/>
                  </a:lnTo>
                  <a:lnTo>
                    <a:pt x="0" y="0"/>
                  </a:lnTo>
                  <a:close/>
                </a:path>
              </a:pathLst>
            </a:custGeom>
            <a:blipFill>
              <a:blip r:embed="rId2"/>
              <a:stretch>
                <a:fillRect l="-10643" r="-1064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7053375" y="741830"/>
            <a:ext cx="4140909" cy="4585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66"/>
              </a:lnSpc>
            </a:pPr>
            <a:r>
              <a:rPr lang="en-US" sz="3600" dirty="0">
                <a:solidFill>
                  <a:srgbClr val="162850"/>
                </a:solidFill>
                <a:latin typeface="Arimo"/>
                <a:ea typeface="Arimo"/>
                <a:cs typeface="Arimo"/>
                <a:sym typeface="Arimo"/>
              </a:rPr>
              <a:t>What is the FAFSA? </a:t>
            </a:r>
          </a:p>
        </p:txBody>
      </p:sp>
      <p:sp>
        <p:nvSpPr>
          <p:cNvPr id="5" name="TextBox 5"/>
          <p:cNvSpPr txBox="1"/>
          <p:nvPr/>
        </p:nvSpPr>
        <p:spPr>
          <a:xfrm>
            <a:off x="6723529" y="1262426"/>
            <a:ext cx="4800600" cy="38343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Free Application for Federal Student Aid (FAFSA) </a:t>
            </a:r>
          </a:p>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Snapshot of your family’s financial picture</a:t>
            </a:r>
          </a:p>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Helps determine your eligibility for federal and state aid as well as some college-base grants and scholarships</a:t>
            </a:r>
          </a:p>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That FAFSA is free! </a:t>
            </a:r>
          </a:p>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Normally opens October 1st but is delayed again this year and won’t open until Dec. 1</a:t>
            </a:r>
            <a:r>
              <a:rPr lang="en-US" sz="2133" baseline="30000" dirty="0">
                <a:solidFill>
                  <a:srgbClr val="162850"/>
                </a:solidFill>
                <a:latin typeface="Open Sauce"/>
                <a:ea typeface="Open Sauce"/>
                <a:cs typeface="Open Sauce"/>
                <a:sym typeface="Open Sauce"/>
              </a:rPr>
              <a:t>st</a:t>
            </a:r>
            <a:endParaRPr lang="en-US" sz="2133" dirty="0">
              <a:solidFill>
                <a:srgbClr val="162850"/>
              </a:solidFill>
              <a:latin typeface="Open Sauce"/>
              <a:ea typeface="Open Sauce"/>
              <a:cs typeface="Open Sauce"/>
              <a:sym typeface="Open Sauce"/>
            </a:endParaRPr>
          </a:p>
          <a:p>
            <a:pPr marL="444521" lvl="2" indent="-148173" algn="l">
              <a:lnSpc>
                <a:spcPts val="2253"/>
              </a:lnSpc>
              <a:buFont typeface="Arial"/>
              <a:buChar char="⚬"/>
            </a:pPr>
            <a:r>
              <a:rPr lang="en-US" sz="2133" dirty="0">
                <a:solidFill>
                  <a:srgbClr val="162850"/>
                </a:solidFill>
                <a:latin typeface="Open Sauce"/>
                <a:ea typeface="Open Sauce"/>
                <a:cs typeface="Open Sauce"/>
                <a:sym typeface="Open Sauce"/>
              </a:rPr>
              <a:t>When you are ready, go to www.studentaid.gov to get started.</a:t>
            </a:r>
          </a:p>
        </p:txBody>
      </p:sp>
    </p:spTree>
    <p:extLst>
      <p:ext uri="{BB962C8B-B14F-4D97-AF65-F5344CB8AC3E}">
        <p14:creationId xmlns:p14="http://schemas.microsoft.com/office/powerpoint/2010/main" val="208062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698821" y="-384733"/>
            <a:ext cx="5952416" cy="3965797"/>
            <a:chOff x="0" y="0"/>
            <a:chExt cx="11904832" cy="7931595"/>
          </a:xfrm>
        </p:grpSpPr>
        <p:sp>
          <p:nvSpPr>
            <p:cNvPr id="3" name="Freeform 3"/>
            <p:cNvSpPr/>
            <p:nvPr/>
          </p:nvSpPr>
          <p:spPr>
            <a:xfrm>
              <a:off x="0" y="0"/>
              <a:ext cx="11904853" cy="7931658"/>
            </a:xfrm>
            <a:custGeom>
              <a:avLst/>
              <a:gdLst/>
              <a:ahLst/>
              <a:cxnLst/>
              <a:rect l="l" t="t" r="r" b="b"/>
              <a:pathLst>
                <a:path w="11904853" h="7931658">
                  <a:moveTo>
                    <a:pt x="0" y="0"/>
                  </a:moveTo>
                  <a:lnTo>
                    <a:pt x="11904853" y="0"/>
                  </a:lnTo>
                  <a:lnTo>
                    <a:pt x="11904853" y="7931658"/>
                  </a:lnTo>
                  <a:lnTo>
                    <a:pt x="0" y="7931658"/>
                  </a:lnTo>
                  <a:lnTo>
                    <a:pt x="0" y="0"/>
                  </a:lnTo>
                  <a:close/>
                </a:path>
              </a:pathLst>
            </a:custGeom>
            <a:blipFill>
              <a:blip r:embed="rId2"/>
              <a:stretch>
                <a:fillRect t="-48" b="-4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TextBox 4"/>
          <p:cNvSpPr txBox="1"/>
          <p:nvPr/>
        </p:nvSpPr>
        <p:spPr>
          <a:xfrm>
            <a:off x="5761444" y="268264"/>
            <a:ext cx="4867237" cy="22057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3"/>
              </a:lnSpc>
            </a:pPr>
            <a:r>
              <a:rPr lang="en-US" sz="3600" dirty="0">
                <a:solidFill>
                  <a:srgbClr val="162850"/>
                </a:solidFill>
                <a:latin typeface="Arimo"/>
                <a:ea typeface="Arimo"/>
                <a:cs typeface="Arimo"/>
                <a:sym typeface="Arimo"/>
              </a:rPr>
              <a:t>The FAFSA has changed! </a:t>
            </a:r>
          </a:p>
          <a:p>
            <a:pPr algn="ctr">
              <a:lnSpc>
                <a:spcPts val="4293"/>
              </a:lnSpc>
            </a:pPr>
            <a:endParaRPr lang="en-US" sz="3600" dirty="0">
              <a:solidFill>
                <a:srgbClr val="162850"/>
              </a:solidFill>
              <a:latin typeface="Arimo"/>
              <a:ea typeface="Arimo"/>
              <a:cs typeface="Arimo"/>
              <a:sym typeface="Arimo"/>
            </a:endParaRPr>
          </a:p>
          <a:p>
            <a:pPr algn="ctr">
              <a:lnSpc>
                <a:spcPts val="4293"/>
              </a:lnSpc>
            </a:pPr>
            <a:r>
              <a:rPr lang="en-US" sz="3600" dirty="0">
                <a:solidFill>
                  <a:srgbClr val="162850"/>
                </a:solidFill>
                <a:latin typeface="Arimo"/>
                <a:ea typeface="Arimo"/>
                <a:cs typeface="Arimo"/>
                <a:sym typeface="Arimo"/>
              </a:rPr>
              <a:t>A Better FAFSA, </a:t>
            </a:r>
          </a:p>
          <a:p>
            <a:pPr algn="ctr">
              <a:lnSpc>
                <a:spcPts val="4293"/>
              </a:lnSpc>
            </a:pPr>
            <a:r>
              <a:rPr lang="en-US" sz="3600" dirty="0">
                <a:solidFill>
                  <a:srgbClr val="162850"/>
                </a:solidFill>
                <a:latin typeface="Arimo"/>
                <a:ea typeface="Arimo"/>
                <a:cs typeface="Arimo"/>
                <a:sym typeface="Arimo"/>
              </a:rPr>
              <a:t>A Better Future</a:t>
            </a:r>
          </a:p>
        </p:txBody>
      </p:sp>
      <p:sp>
        <p:nvSpPr>
          <p:cNvPr id="5" name="TextBox 5"/>
          <p:cNvSpPr txBox="1"/>
          <p:nvPr/>
        </p:nvSpPr>
        <p:spPr>
          <a:xfrm>
            <a:off x="355600" y="3978081"/>
            <a:ext cx="8726047" cy="25883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360"/>
              </a:lnSpc>
            </a:pPr>
            <a:r>
              <a:rPr lang="en-US" sz="2400" dirty="0">
                <a:solidFill>
                  <a:srgbClr val="162850"/>
                </a:solidFill>
                <a:latin typeface="Open Sauce" panose="020B0604020202020204" charset="0"/>
                <a:ea typeface="Arimo"/>
                <a:cs typeface="Arimo"/>
                <a:sym typeface="Arimo"/>
              </a:rPr>
              <a:t>The FAFSA Simplification Act was ratified in August 2022.</a:t>
            </a:r>
          </a:p>
          <a:p>
            <a:pPr>
              <a:lnSpc>
                <a:spcPts val="3360"/>
              </a:lnSpc>
            </a:pPr>
            <a:r>
              <a:rPr lang="en-US" sz="2400" dirty="0">
                <a:solidFill>
                  <a:srgbClr val="162850"/>
                </a:solidFill>
                <a:latin typeface="Open Sauce" panose="020B0604020202020204" charset="0"/>
                <a:ea typeface="Arimo"/>
                <a:cs typeface="Arimo"/>
                <a:sym typeface="Arimo"/>
              </a:rPr>
              <a:t>The purpose of the act is to streamline the FAFSA with three main goals:</a:t>
            </a:r>
          </a:p>
          <a:p>
            <a:pPr marL="548667" lvl="2" indent="-182889" algn="l">
              <a:lnSpc>
                <a:spcPts val="3360"/>
              </a:lnSpc>
              <a:buFont typeface="Arial"/>
              <a:buChar char="⚬"/>
            </a:pPr>
            <a:r>
              <a:rPr lang="en-US" sz="2400" dirty="0">
                <a:solidFill>
                  <a:srgbClr val="162850"/>
                </a:solidFill>
                <a:latin typeface="Open Sauce" panose="020B0604020202020204" charset="0"/>
                <a:ea typeface="Arimo"/>
                <a:cs typeface="Arimo"/>
                <a:sym typeface="Arimo"/>
              </a:rPr>
              <a:t>Expand eligibility for federal financial aid,</a:t>
            </a:r>
          </a:p>
          <a:p>
            <a:pPr marL="548667" lvl="2" indent="-182889" algn="l">
              <a:lnSpc>
                <a:spcPts val="3360"/>
              </a:lnSpc>
              <a:buFont typeface="Arial"/>
              <a:buChar char="⚬"/>
            </a:pPr>
            <a:r>
              <a:rPr lang="en-US" sz="2400" dirty="0">
                <a:solidFill>
                  <a:srgbClr val="162850"/>
                </a:solidFill>
                <a:latin typeface="Open Sauce" panose="020B0604020202020204" charset="0"/>
                <a:ea typeface="Arimo"/>
                <a:cs typeface="Arimo"/>
                <a:sym typeface="Arimo"/>
              </a:rPr>
              <a:t>Reduce barriers for certain student populations,</a:t>
            </a:r>
          </a:p>
          <a:p>
            <a:pPr marL="548667" lvl="2" indent="-182889" algn="l">
              <a:lnSpc>
                <a:spcPts val="3360"/>
              </a:lnSpc>
              <a:buFont typeface="Arial"/>
              <a:buChar char="⚬"/>
            </a:pPr>
            <a:r>
              <a:rPr lang="en-US" sz="2400" dirty="0">
                <a:solidFill>
                  <a:srgbClr val="162850"/>
                </a:solidFill>
                <a:latin typeface="Open Sauce" panose="020B0604020202020204" charset="0"/>
                <a:ea typeface="Arimo"/>
                <a:cs typeface="Arimo"/>
                <a:sym typeface="Arimo"/>
              </a:rPr>
              <a:t>A better user experience when completing the FAFSA</a:t>
            </a:r>
          </a:p>
        </p:txBody>
      </p:sp>
      <p:sp>
        <p:nvSpPr>
          <p:cNvPr id="6" name="Freeform 6"/>
          <p:cNvSpPr/>
          <p:nvPr/>
        </p:nvSpPr>
        <p:spPr>
          <a:xfrm>
            <a:off x="9894296" y="2621066"/>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9386447" y="3842365"/>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608311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5995403" y="122864"/>
            <a:ext cx="5769555" cy="1062673"/>
          </a:xfrm>
          <a:custGeom>
            <a:avLst/>
            <a:gdLst/>
            <a:ahLst/>
            <a:cxnLst/>
            <a:rect l="l" t="t" r="r" b="b"/>
            <a:pathLst>
              <a:path w="8654332" h="1594010">
                <a:moveTo>
                  <a:pt x="0" y="0"/>
                </a:moveTo>
                <a:lnTo>
                  <a:pt x="8654332" y="0"/>
                </a:lnTo>
                <a:lnTo>
                  <a:pt x="8654332" y="1594010"/>
                </a:lnTo>
                <a:lnTo>
                  <a:pt x="0" y="15940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280734" y="10344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4530067" y="427685"/>
            <a:ext cx="720569" cy="569904"/>
          </a:xfrm>
          <a:custGeom>
            <a:avLst/>
            <a:gdLst/>
            <a:ahLst/>
            <a:cxnLst/>
            <a:rect l="l" t="t" r="r" b="b"/>
            <a:pathLst>
              <a:path w="1080853" h="854856">
                <a:moveTo>
                  <a:pt x="0" y="0"/>
                </a:moveTo>
                <a:lnTo>
                  <a:pt x="1080853" y="0"/>
                </a:lnTo>
                <a:lnTo>
                  <a:pt x="1080853" y="854856"/>
                </a:lnTo>
                <a:lnTo>
                  <a:pt x="0" y="854856"/>
                </a:lnTo>
                <a:lnTo>
                  <a:pt x="0" y="0"/>
                </a:lnTo>
                <a:close/>
              </a:path>
            </a:pathLst>
          </a:custGeom>
          <a:blipFill>
            <a:blip r:embed="rId6">
              <a:extLst>
                <a:ext uri="{96DAC541-7B7A-43D3-8B79-37D633B846F1}">
                  <asvg:svgBlip xmlns:asvg="http://schemas.microsoft.com/office/drawing/2016/SVG/main" r:embed="rId7"/>
                </a:ext>
              </a:extLst>
            </a:blip>
            <a:stretch>
              <a:fillRect l="-530" r="-53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4280734" y="267654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4262153" y="4000157"/>
            <a:ext cx="1256435" cy="1255559"/>
          </a:xfrm>
          <a:custGeom>
            <a:avLst/>
            <a:gdLst/>
            <a:ahLst/>
            <a:cxnLst/>
            <a:rect l="l" t="t" r="r" b="b"/>
            <a:pathLst>
              <a:path w="1884652" h="1883338">
                <a:moveTo>
                  <a:pt x="0" y="0"/>
                </a:moveTo>
                <a:lnTo>
                  <a:pt x="1884651" y="0"/>
                </a:lnTo>
                <a:lnTo>
                  <a:pt x="1884651" y="1883338"/>
                </a:lnTo>
                <a:lnTo>
                  <a:pt x="0" y="18833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4280734" y="1369267"/>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4280734" y="5360958"/>
            <a:ext cx="1219272" cy="1218368"/>
          </a:xfrm>
          <a:custGeom>
            <a:avLst/>
            <a:gdLst/>
            <a:ahLst/>
            <a:cxnLst/>
            <a:rect l="l" t="t" r="r" b="b"/>
            <a:pathLst>
              <a:path w="1828908" h="1827552">
                <a:moveTo>
                  <a:pt x="0" y="0"/>
                </a:moveTo>
                <a:lnTo>
                  <a:pt x="1828908" y="0"/>
                </a:lnTo>
                <a:lnTo>
                  <a:pt x="1828908" y="1827552"/>
                </a:lnTo>
                <a:lnTo>
                  <a:pt x="0" y="1827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5995404" y="1497026"/>
            <a:ext cx="5667955" cy="1062673"/>
          </a:xfrm>
          <a:custGeom>
            <a:avLst/>
            <a:gdLst/>
            <a:ahLst/>
            <a:cxnLst/>
            <a:rect l="l" t="t" r="r" b="b"/>
            <a:pathLst>
              <a:path w="8501933" h="1594010">
                <a:moveTo>
                  <a:pt x="0" y="0"/>
                </a:moveTo>
                <a:lnTo>
                  <a:pt x="8501933" y="0"/>
                </a:lnTo>
                <a:lnTo>
                  <a:pt x="8501933" y="1594010"/>
                </a:lnTo>
                <a:lnTo>
                  <a:pt x="0" y="1594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5995373" y="2871189"/>
            <a:ext cx="5667923" cy="1062673"/>
          </a:xfrm>
          <a:custGeom>
            <a:avLst/>
            <a:gdLst/>
            <a:ahLst/>
            <a:cxnLst/>
            <a:rect l="l" t="t" r="r" b="b"/>
            <a:pathLst>
              <a:path w="8501884" h="1594010">
                <a:moveTo>
                  <a:pt x="0" y="0"/>
                </a:moveTo>
                <a:lnTo>
                  <a:pt x="8501884" y="0"/>
                </a:lnTo>
                <a:lnTo>
                  <a:pt x="8501884" y="1594010"/>
                </a:lnTo>
                <a:lnTo>
                  <a:pt x="0" y="1594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5995373" y="4150885"/>
            <a:ext cx="5667891" cy="1062673"/>
          </a:xfrm>
          <a:custGeom>
            <a:avLst/>
            <a:gdLst/>
            <a:ahLst/>
            <a:cxnLst/>
            <a:rect l="l" t="t" r="r" b="b"/>
            <a:pathLst>
              <a:path w="8501836" h="1594010">
                <a:moveTo>
                  <a:pt x="0" y="0"/>
                </a:moveTo>
                <a:lnTo>
                  <a:pt x="8501836" y="0"/>
                </a:lnTo>
                <a:lnTo>
                  <a:pt x="8501836" y="1594010"/>
                </a:lnTo>
                <a:lnTo>
                  <a:pt x="0" y="15940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6005195" y="5411473"/>
            <a:ext cx="5567327" cy="1062673"/>
          </a:xfrm>
          <a:custGeom>
            <a:avLst/>
            <a:gdLst/>
            <a:ahLst/>
            <a:cxnLst/>
            <a:rect l="l" t="t" r="r" b="b"/>
            <a:pathLst>
              <a:path w="8350991" h="1594010">
                <a:moveTo>
                  <a:pt x="0" y="0"/>
                </a:moveTo>
                <a:lnTo>
                  <a:pt x="8350991" y="0"/>
                </a:lnTo>
                <a:lnTo>
                  <a:pt x="8350991" y="1594010"/>
                </a:lnTo>
                <a:lnTo>
                  <a:pt x="0" y="15940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4452189" y="1595265"/>
            <a:ext cx="876325" cy="766386"/>
          </a:xfrm>
          <a:custGeom>
            <a:avLst/>
            <a:gdLst/>
            <a:ahLst/>
            <a:cxnLst/>
            <a:rect l="l" t="t" r="r" b="b"/>
            <a:pathLst>
              <a:path w="1314487" h="1149579">
                <a:moveTo>
                  <a:pt x="0" y="0"/>
                </a:moveTo>
                <a:lnTo>
                  <a:pt x="1314487" y="0"/>
                </a:lnTo>
                <a:lnTo>
                  <a:pt x="1314487" y="1149579"/>
                </a:lnTo>
                <a:lnTo>
                  <a:pt x="0" y="1149579"/>
                </a:lnTo>
                <a:lnTo>
                  <a:pt x="0" y="0"/>
                </a:lnTo>
                <a:close/>
              </a:path>
            </a:pathLst>
          </a:custGeom>
          <a:blipFill>
            <a:blip r:embed="rId18">
              <a:extLst>
                <a:ext uri="{96DAC541-7B7A-43D3-8B79-37D633B846F1}">
                  <asvg:svgBlip xmlns:asvg="http://schemas.microsoft.com/office/drawing/2016/SVG/main" r:embed="rId19"/>
                </a:ext>
              </a:extLst>
            </a:blip>
            <a:stretch>
              <a:fillRect l="-232" r="-23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466028" y="2910743"/>
            <a:ext cx="848647" cy="749991"/>
          </a:xfrm>
          <a:custGeom>
            <a:avLst/>
            <a:gdLst/>
            <a:ahLst/>
            <a:cxnLst/>
            <a:rect l="l" t="t" r="r" b="b"/>
            <a:pathLst>
              <a:path w="1272970" h="1124987">
                <a:moveTo>
                  <a:pt x="0" y="0"/>
                </a:moveTo>
                <a:lnTo>
                  <a:pt x="1272970" y="0"/>
                </a:lnTo>
                <a:lnTo>
                  <a:pt x="1272970" y="1124987"/>
                </a:lnTo>
                <a:lnTo>
                  <a:pt x="0" y="1124987"/>
                </a:lnTo>
                <a:lnTo>
                  <a:pt x="0" y="0"/>
                </a:lnTo>
                <a:close/>
              </a:path>
            </a:pathLst>
          </a:custGeom>
          <a:blipFill>
            <a:blip r:embed="rId20">
              <a:extLst>
                <a:ext uri="{96DAC541-7B7A-43D3-8B79-37D633B846F1}">
                  <asvg:svgBlip xmlns:asvg="http://schemas.microsoft.com/office/drawing/2016/SVG/main" r:embed="rId21"/>
                </a:ext>
              </a:extLst>
            </a:blip>
            <a:stretch>
              <a:fillRect l="-871" r="-8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585743" y="4167978"/>
            <a:ext cx="608817" cy="835426"/>
          </a:xfrm>
          <a:custGeom>
            <a:avLst/>
            <a:gdLst/>
            <a:ahLst/>
            <a:cxnLst/>
            <a:rect l="l" t="t" r="r" b="b"/>
            <a:pathLst>
              <a:path w="913225" h="1253139">
                <a:moveTo>
                  <a:pt x="0" y="0"/>
                </a:moveTo>
                <a:lnTo>
                  <a:pt x="913225" y="0"/>
                </a:lnTo>
                <a:lnTo>
                  <a:pt x="913225" y="1253139"/>
                </a:lnTo>
                <a:lnTo>
                  <a:pt x="0" y="1253139"/>
                </a:lnTo>
                <a:lnTo>
                  <a:pt x="0" y="0"/>
                </a:lnTo>
                <a:close/>
              </a:path>
            </a:pathLst>
          </a:custGeom>
          <a:blipFill>
            <a:blip r:embed="rId22">
              <a:extLst>
                <a:ext uri="{96DAC541-7B7A-43D3-8B79-37D633B846F1}">
                  <asvg:svgBlip xmlns:asvg="http://schemas.microsoft.com/office/drawing/2016/SVG/main" r:embed="rId23"/>
                </a:ext>
              </a:extLst>
            </a:blip>
            <a:stretch>
              <a:fillRect t="-101" b="-10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4508265" y="5500658"/>
            <a:ext cx="742371" cy="887617"/>
          </a:xfrm>
          <a:custGeom>
            <a:avLst/>
            <a:gdLst/>
            <a:ahLst/>
            <a:cxnLst/>
            <a:rect l="l" t="t" r="r" b="b"/>
            <a:pathLst>
              <a:path w="1113556" h="1331426">
                <a:moveTo>
                  <a:pt x="0" y="0"/>
                </a:moveTo>
                <a:lnTo>
                  <a:pt x="1113556" y="0"/>
                </a:lnTo>
                <a:lnTo>
                  <a:pt x="1113556" y="1331426"/>
                </a:lnTo>
                <a:lnTo>
                  <a:pt x="0" y="1331426"/>
                </a:lnTo>
                <a:lnTo>
                  <a:pt x="0" y="0"/>
                </a:lnTo>
                <a:close/>
              </a:path>
            </a:pathLst>
          </a:custGeom>
          <a:blipFill>
            <a:blip r:embed="rId24">
              <a:extLst>
                <a:ext uri="{96DAC541-7B7A-43D3-8B79-37D633B846F1}">
                  <asvg:svgBlip xmlns:asvg="http://schemas.microsoft.com/office/drawing/2016/SVG/main" r:embed="rId25"/>
                </a:ext>
              </a:extLst>
            </a:blip>
            <a:stretch>
              <a:fillRect l="-388" r="-3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7" name="Group 17"/>
          <p:cNvGrpSpPr/>
          <p:nvPr/>
        </p:nvGrpSpPr>
        <p:grpSpPr>
          <a:xfrm>
            <a:off x="-82550" y="0"/>
            <a:ext cx="4077534" cy="2293613"/>
            <a:chOff x="0" y="0"/>
            <a:chExt cx="8155068" cy="4587227"/>
          </a:xfrm>
        </p:grpSpPr>
        <p:sp>
          <p:nvSpPr>
            <p:cNvPr id="18" name="Freeform 18"/>
            <p:cNvSpPr/>
            <p:nvPr/>
          </p:nvSpPr>
          <p:spPr>
            <a:xfrm>
              <a:off x="0" y="0"/>
              <a:ext cx="8155051" cy="4587240"/>
            </a:xfrm>
            <a:custGeom>
              <a:avLst/>
              <a:gdLst/>
              <a:ahLst/>
              <a:cxnLst/>
              <a:rect l="l" t="t" r="r" b="b"/>
              <a:pathLst>
                <a:path w="8155051" h="4587240">
                  <a:moveTo>
                    <a:pt x="0" y="4587240"/>
                  </a:moveTo>
                  <a:lnTo>
                    <a:pt x="0" y="0"/>
                  </a:lnTo>
                  <a:lnTo>
                    <a:pt x="8155051" y="0"/>
                  </a:lnTo>
                  <a:cubicBezTo>
                    <a:pt x="5436743" y="1529080"/>
                    <a:pt x="2718308" y="3058160"/>
                    <a:pt x="0" y="4587240"/>
                  </a:cubicBezTo>
                  <a:close/>
                </a:path>
              </a:pathLst>
            </a:custGeom>
            <a:solidFill>
              <a:srgbClr val="EDB211"/>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9" name="Group 19"/>
          <p:cNvGrpSpPr/>
          <p:nvPr/>
        </p:nvGrpSpPr>
        <p:grpSpPr>
          <a:xfrm>
            <a:off x="-82550" y="0"/>
            <a:ext cx="4077534" cy="2293613"/>
            <a:chOff x="0" y="0"/>
            <a:chExt cx="8155068" cy="4587227"/>
          </a:xfrm>
        </p:grpSpPr>
        <p:sp>
          <p:nvSpPr>
            <p:cNvPr id="20" name="Freeform 20"/>
            <p:cNvSpPr/>
            <p:nvPr/>
          </p:nvSpPr>
          <p:spPr>
            <a:xfrm>
              <a:off x="0" y="0"/>
              <a:ext cx="8155051" cy="4587240"/>
            </a:xfrm>
            <a:custGeom>
              <a:avLst/>
              <a:gdLst/>
              <a:ahLst/>
              <a:cxnLst/>
              <a:rect l="l" t="t" r="r" b="b"/>
              <a:pathLst>
                <a:path w="8155051" h="4587240">
                  <a:moveTo>
                    <a:pt x="0" y="4587240"/>
                  </a:moveTo>
                  <a:lnTo>
                    <a:pt x="0" y="0"/>
                  </a:lnTo>
                  <a:lnTo>
                    <a:pt x="8155051" y="0"/>
                  </a:lnTo>
                  <a:cubicBezTo>
                    <a:pt x="5436743" y="1529080"/>
                    <a:pt x="2718308" y="3058160"/>
                    <a:pt x="0" y="4587240"/>
                  </a:cubicBezTo>
                  <a:close/>
                </a:path>
              </a:pathLst>
            </a:custGeom>
            <a:blipFill>
              <a:blip r:embed="rId26"/>
              <a:stretch>
                <a:fillRect t="-9259" b="-925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21" name="TextBox 21"/>
          <p:cNvSpPr txBox="1"/>
          <p:nvPr/>
        </p:nvSpPr>
        <p:spPr>
          <a:xfrm>
            <a:off x="342494" y="4261948"/>
            <a:ext cx="3341809" cy="14755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752"/>
              </a:lnSpc>
            </a:pPr>
            <a:r>
              <a:rPr lang="en-US" sz="4000" spc="132" dirty="0">
                <a:solidFill>
                  <a:srgbClr val="162850"/>
                </a:solidFill>
                <a:latin typeface="Arimo"/>
                <a:ea typeface="Arimo"/>
                <a:cs typeface="Arimo"/>
                <a:sym typeface="Arimo"/>
              </a:rPr>
              <a:t>Getting ready- Creating an FSA ID</a:t>
            </a:r>
          </a:p>
        </p:txBody>
      </p:sp>
      <p:sp>
        <p:nvSpPr>
          <p:cNvPr id="22" name="TextBox 22"/>
          <p:cNvSpPr txBox="1"/>
          <p:nvPr/>
        </p:nvSpPr>
        <p:spPr>
          <a:xfrm>
            <a:off x="6781949" y="304322"/>
            <a:ext cx="3432775" cy="8400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3600" dirty="0">
                <a:solidFill>
                  <a:srgbClr val="000000"/>
                </a:solidFill>
                <a:latin typeface="Arimo"/>
                <a:ea typeface="Arimo"/>
                <a:cs typeface="Arimo"/>
                <a:sym typeface="Arimo"/>
              </a:rPr>
              <a:t>What is an FSA ID? </a:t>
            </a:r>
          </a:p>
        </p:txBody>
      </p:sp>
      <p:sp>
        <p:nvSpPr>
          <p:cNvPr id="23" name="TextBox 23"/>
          <p:cNvSpPr txBox="1"/>
          <p:nvPr/>
        </p:nvSpPr>
        <p:spPr>
          <a:xfrm>
            <a:off x="6826427" y="4340583"/>
            <a:ext cx="3892373" cy="3250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pPr>
            <a:r>
              <a:rPr lang="en-US" sz="1933" dirty="0">
                <a:solidFill>
                  <a:srgbClr val="000000"/>
                </a:solidFill>
                <a:latin typeface="Open Sauce"/>
                <a:ea typeface="Open Sauce"/>
                <a:cs typeface="Open Sauce"/>
                <a:sym typeface="Open Sauce"/>
              </a:rPr>
              <a:t>Create both a Username and Password</a:t>
            </a:r>
          </a:p>
        </p:txBody>
      </p:sp>
      <p:sp>
        <p:nvSpPr>
          <p:cNvPr id="24" name="TextBox 24"/>
          <p:cNvSpPr txBox="1"/>
          <p:nvPr/>
        </p:nvSpPr>
        <p:spPr>
          <a:xfrm>
            <a:off x="7148913" y="5472450"/>
            <a:ext cx="3065811" cy="7948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7">
                <a:solidFill>
                  <a:srgbClr val="000000"/>
                </a:solidFill>
                <a:latin typeface="Open Sauce"/>
                <a:ea typeface="Open Sauce"/>
                <a:cs typeface="Open Sauce"/>
                <a:sym typeface="Open Sauce"/>
              </a:rPr>
              <a:t>Once created, it will be used each year.</a:t>
            </a:r>
          </a:p>
        </p:txBody>
      </p:sp>
      <p:sp>
        <p:nvSpPr>
          <p:cNvPr id="25" name="TextBox 25"/>
          <p:cNvSpPr txBox="1"/>
          <p:nvPr/>
        </p:nvSpPr>
        <p:spPr>
          <a:xfrm>
            <a:off x="6451601" y="1582558"/>
            <a:ext cx="4267199" cy="360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pPr>
            <a:r>
              <a:rPr lang="en-US" sz="2133" dirty="0">
                <a:solidFill>
                  <a:srgbClr val="000000"/>
                </a:solidFill>
                <a:latin typeface="Open Sauce"/>
                <a:ea typeface="Open Sauce"/>
                <a:cs typeface="Open Sauce"/>
                <a:sym typeface="Open Sauce"/>
              </a:rPr>
              <a:t>Federal Student Aid Identification</a:t>
            </a:r>
          </a:p>
        </p:txBody>
      </p:sp>
      <p:sp>
        <p:nvSpPr>
          <p:cNvPr id="26" name="TextBox 26"/>
          <p:cNvSpPr txBox="1"/>
          <p:nvPr/>
        </p:nvSpPr>
        <p:spPr>
          <a:xfrm>
            <a:off x="7104437" y="2903415"/>
            <a:ext cx="3154765" cy="7948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7" dirty="0">
                <a:solidFill>
                  <a:srgbClr val="000000"/>
                </a:solidFill>
                <a:latin typeface="Open Sauce"/>
                <a:ea typeface="Open Sauce"/>
                <a:cs typeface="Open Sauce"/>
                <a:sym typeface="Open Sauce"/>
              </a:rPr>
              <a:t>Use to provide your electronic signature</a:t>
            </a:r>
          </a:p>
        </p:txBody>
      </p:sp>
    </p:spTree>
    <p:extLst>
      <p:ext uri="{BB962C8B-B14F-4D97-AF65-F5344CB8AC3E}">
        <p14:creationId xmlns:p14="http://schemas.microsoft.com/office/powerpoint/2010/main" val="2805165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flipH="1" flipV="1">
              <a:off x="0" y="0"/>
              <a:ext cx="24384000" cy="13716000"/>
            </a:xfrm>
            <a:custGeom>
              <a:avLst/>
              <a:gdLst/>
              <a:ahLst/>
              <a:cxnLst/>
              <a:rect l="l" t="t" r="r" b="b"/>
              <a:pathLst>
                <a:path w="24384000" h="13716000">
                  <a:moveTo>
                    <a:pt x="24384000" y="13716000"/>
                  </a:moveTo>
                  <a:lnTo>
                    <a:pt x="0" y="13716000"/>
                  </a:lnTo>
                  <a:lnTo>
                    <a:pt x="0" y="0"/>
                  </a:lnTo>
                  <a:lnTo>
                    <a:pt x="24384000" y="0"/>
                  </a:lnTo>
                  <a:lnTo>
                    <a:pt x="24384000" y="13716000"/>
                  </a:lnTo>
                  <a:close/>
                </a:path>
              </a:pathLst>
            </a:custGeom>
            <a:blipFill>
              <a:blip r:embed="rId2"/>
              <a:stretch>
                <a:fillRect t="-38888" b="-3888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0" y="-36033"/>
            <a:ext cx="12191997" cy="1573449"/>
          </a:xfrm>
          <a:custGeom>
            <a:avLst/>
            <a:gdLst/>
            <a:ahLst/>
            <a:cxnLst/>
            <a:rect l="l" t="t" r="r" b="b"/>
            <a:pathLst>
              <a:path w="18287996" h="2360174">
                <a:moveTo>
                  <a:pt x="0" y="0"/>
                </a:moveTo>
                <a:lnTo>
                  <a:pt x="18287996" y="0"/>
                </a:lnTo>
                <a:lnTo>
                  <a:pt x="18287996" y="2360174"/>
                </a:lnTo>
                <a:lnTo>
                  <a:pt x="0" y="2360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3114779" y="526637"/>
            <a:ext cx="6638821" cy="5240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08"/>
              </a:lnSpc>
            </a:pPr>
            <a:r>
              <a:rPr lang="en-US" sz="4400" spc="138" dirty="0">
                <a:solidFill>
                  <a:srgbClr val="FFFFFF"/>
                </a:solidFill>
                <a:latin typeface="Arimo"/>
                <a:ea typeface="Arimo"/>
                <a:cs typeface="Arimo"/>
                <a:sym typeface="Arimo"/>
              </a:rPr>
              <a:t>Who Needs an FSA ID?</a:t>
            </a:r>
          </a:p>
        </p:txBody>
      </p:sp>
      <p:sp>
        <p:nvSpPr>
          <p:cNvPr id="6" name="Freeform 6"/>
          <p:cNvSpPr/>
          <p:nvPr/>
        </p:nvSpPr>
        <p:spPr>
          <a:xfrm>
            <a:off x="-955958" y="-923322"/>
            <a:ext cx="2114758" cy="27432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295" r="-29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10923144" y="-275723"/>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7">
              <a:extLst>
                <a:ext uri="{96DAC541-7B7A-43D3-8B79-37D633B846F1}">
                  <asvg:svgBlip xmlns:asvg="http://schemas.microsoft.com/office/drawing/2016/SVG/main" r:embed="rId8"/>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442950" y="1813140"/>
            <a:ext cx="5056150" cy="49811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17387" lvl="1" indent="-304815">
              <a:lnSpc>
                <a:spcPts val="2613"/>
              </a:lnSpc>
              <a:buFont typeface="Wingdings" panose="05000000000000000000" pitchFamily="2" charset="2"/>
              <a:buChar char="§"/>
            </a:pPr>
            <a:r>
              <a:rPr lang="en-US" sz="2400" dirty="0">
                <a:solidFill>
                  <a:srgbClr val="000000"/>
                </a:solidFill>
                <a:latin typeface="Open Sauce"/>
                <a:ea typeface="Open Sauce"/>
                <a:cs typeface="Open Sauce"/>
                <a:sym typeface="Open Sauce"/>
              </a:rPr>
              <a:t>The student who is applying</a:t>
            </a:r>
          </a:p>
          <a:p>
            <a:pPr marL="417387" lvl="1" indent="-304815">
              <a:lnSpc>
                <a:spcPts val="2613"/>
              </a:lnSpc>
              <a:buFont typeface="Wingdings" panose="05000000000000000000" pitchFamily="2" charset="2"/>
              <a:buChar char="§"/>
            </a:pPr>
            <a:r>
              <a:rPr lang="en-US" sz="2400" dirty="0">
                <a:solidFill>
                  <a:srgbClr val="000000"/>
                </a:solidFill>
                <a:latin typeface="Open Sauce"/>
                <a:ea typeface="Open Sauce"/>
                <a:cs typeface="Open Sauce"/>
                <a:sym typeface="Open Sauce"/>
              </a:rPr>
              <a:t>If the student is dependent, one or both parents will need an FSA ID</a:t>
            </a:r>
          </a:p>
          <a:p>
            <a:pPr marL="417387" lvl="1" indent="-304815">
              <a:lnSpc>
                <a:spcPts val="2613"/>
              </a:lnSpc>
              <a:buFont typeface="Wingdings" panose="05000000000000000000" pitchFamily="2" charset="2"/>
              <a:buChar char="§"/>
            </a:pPr>
            <a:r>
              <a:rPr lang="en-US" sz="2400" dirty="0">
                <a:solidFill>
                  <a:srgbClr val="000000"/>
                </a:solidFill>
                <a:latin typeface="Open Sauce"/>
                <a:ea typeface="Open Sauce"/>
                <a:cs typeface="Open Sauce"/>
                <a:sym typeface="Open Sauce"/>
              </a:rPr>
              <a:t>When ready to create your ID, go to studentaid.gov and choose Create Account. </a:t>
            </a:r>
          </a:p>
          <a:p>
            <a:pPr marL="930896" lvl="3" indent="-304815">
              <a:lnSpc>
                <a:spcPts val="2613"/>
              </a:lnSpc>
              <a:buFont typeface="Wingdings" panose="05000000000000000000" pitchFamily="2" charset="2"/>
              <a:buChar char="§"/>
            </a:pPr>
            <a:r>
              <a:rPr lang="en-US" sz="2400" dirty="0">
                <a:solidFill>
                  <a:srgbClr val="000000"/>
                </a:solidFill>
                <a:latin typeface="Open Sauce"/>
                <a:ea typeface="Open Sauce"/>
                <a:cs typeface="Open Sauce"/>
                <a:sym typeface="Open Sauce"/>
              </a:rPr>
              <a:t>Will need personal email account (cannot use same email as parent)</a:t>
            </a:r>
          </a:p>
          <a:p>
            <a:pPr marL="930896" lvl="3" indent="-304815">
              <a:lnSpc>
                <a:spcPts val="2613"/>
              </a:lnSpc>
              <a:buFont typeface="Wingdings" panose="05000000000000000000" pitchFamily="2" charset="2"/>
              <a:buChar char="§"/>
            </a:pPr>
            <a:r>
              <a:rPr lang="en-US" sz="2400" dirty="0">
                <a:solidFill>
                  <a:srgbClr val="000000"/>
                </a:solidFill>
                <a:latin typeface="Open Sauce"/>
                <a:ea typeface="Open Sauce"/>
                <a:cs typeface="Open Sauce"/>
                <a:sym typeface="Open Sauce"/>
              </a:rPr>
              <a:t>Parents who already have FSA ID will use the same one and cannot create a new one. </a:t>
            </a:r>
          </a:p>
          <a:p>
            <a:pPr marL="930896" lvl="3" indent="-304815" algn="l">
              <a:lnSpc>
                <a:spcPts val="2613"/>
              </a:lnSpc>
              <a:buFont typeface="Wingdings" panose="05000000000000000000" pitchFamily="2" charset="2"/>
              <a:buChar char="§"/>
            </a:pPr>
            <a:endParaRPr lang="en-US" sz="2400" dirty="0">
              <a:solidFill>
                <a:srgbClr val="000000"/>
              </a:solidFill>
              <a:latin typeface="Open Sauce"/>
              <a:ea typeface="Open Sauce"/>
              <a:cs typeface="Open Sauce"/>
              <a:sym typeface="Open Sauce"/>
            </a:endParaRPr>
          </a:p>
          <a:p>
            <a:pPr marL="834774" lvl="3" indent="-208694" algn="l">
              <a:lnSpc>
                <a:spcPts val="2613"/>
              </a:lnSpc>
            </a:pPr>
            <a:endParaRPr lang="en-US" sz="1866" dirty="0">
              <a:solidFill>
                <a:srgbClr val="000000"/>
              </a:solidFill>
              <a:latin typeface="Open Sauce"/>
              <a:ea typeface="Open Sauce"/>
              <a:cs typeface="Open Sauce"/>
              <a:sym typeface="Open Sauce"/>
            </a:endParaRPr>
          </a:p>
          <a:p>
            <a:pPr marL="834774" lvl="3" indent="-208694" algn="ctr">
              <a:lnSpc>
                <a:spcPts val="2613"/>
              </a:lnSpc>
            </a:pPr>
            <a:endParaRPr lang="en-US" sz="1866" dirty="0">
              <a:solidFill>
                <a:srgbClr val="000000"/>
              </a:solidFill>
              <a:latin typeface="Open Sauce"/>
              <a:ea typeface="Open Sauce"/>
              <a:cs typeface="Open Sauce"/>
              <a:sym typeface="Open Sauce"/>
            </a:endParaRPr>
          </a:p>
        </p:txBody>
      </p:sp>
      <p:pic>
        <p:nvPicPr>
          <p:cNvPr id="10" name="Picture 9" descr="Hands typing on laptop keyboard">
            <a:extLst>
              <a:ext uri="{FF2B5EF4-FFF2-40B4-BE49-F238E27FC236}">
                <a16:creationId xmlns:a16="http://schemas.microsoft.com/office/drawing/2014/main" id="{EF0FBE64-AD0D-04B7-F2ED-3FCD92850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0629" y="2407367"/>
            <a:ext cx="6009842" cy="3156363"/>
          </a:xfrm>
          <a:prstGeom prst="rect">
            <a:avLst/>
          </a:prstGeom>
        </p:spPr>
      </p:pic>
    </p:spTree>
    <p:extLst>
      <p:ext uri="{BB962C8B-B14F-4D97-AF65-F5344CB8AC3E}">
        <p14:creationId xmlns:p14="http://schemas.microsoft.com/office/powerpoint/2010/main" val="1727365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028700" y="-480020"/>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9537994" y="637580"/>
            <a:ext cx="3605989" cy="5367839"/>
          </a:xfrm>
          <a:custGeom>
            <a:avLst/>
            <a:gdLst/>
            <a:ahLst/>
            <a:cxnLst/>
            <a:rect l="l" t="t" r="r" b="b"/>
            <a:pathLst>
              <a:path w="5408984" h="8051758">
                <a:moveTo>
                  <a:pt x="0" y="0"/>
                </a:moveTo>
                <a:lnTo>
                  <a:pt x="5408984" y="0"/>
                </a:lnTo>
                <a:lnTo>
                  <a:pt x="5408984" y="8051758"/>
                </a:lnTo>
                <a:lnTo>
                  <a:pt x="0" y="8051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465944" y="5798542"/>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6">
              <a:extLst>
                <a:ext uri="{96DAC541-7B7A-43D3-8B79-37D633B846F1}">
                  <asvg:svgBlip xmlns:asvg="http://schemas.microsoft.com/office/drawing/2016/SVG/main" r:embed="rId7"/>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2377799" y="787400"/>
            <a:ext cx="6870283" cy="68703"/>
          </a:xfrm>
          <a:custGeom>
            <a:avLst/>
            <a:gdLst/>
            <a:ahLst/>
            <a:cxnLst/>
            <a:rect l="l" t="t" r="r" b="b"/>
            <a:pathLst>
              <a:path w="10305425" h="103054">
                <a:moveTo>
                  <a:pt x="0" y="0"/>
                </a:moveTo>
                <a:lnTo>
                  <a:pt x="10305425" y="0"/>
                </a:lnTo>
                <a:lnTo>
                  <a:pt x="10305425" y="103054"/>
                </a:lnTo>
                <a:lnTo>
                  <a:pt x="0" y="103054"/>
                </a:lnTo>
                <a:lnTo>
                  <a:pt x="0" y="0"/>
                </a:lnTo>
                <a:close/>
              </a:path>
            </a:pathLst>
          </a:custGeom>
          <a:blipFill>
            <a:blip r:embed="rId8">
              <a:extLst>
                <a:ext uri="{96DAC541-7B7A-43D3-8B79-37D633B846F1}">
                  <asvg:svgBlip xmlns:asvg="http://schemas.microsoft.com/office/drawing/2016/SVG/main" r:embed="rId9"/>
                </a:ext>
              </a:extLst>
            </a:blip>
            <a:stretch>
              <a:fillRect t="-10074" b="-1007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1981200" y="-838200"/>
            <a:ext cx="7471939" cy="17417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963"/>
              </a:lnSpc>
            </a:pPr>
            <a:endParaRPr lang="en-US" sz="5046" spc="494" dirty="0">
              <a:solidFill>
                <a:srgbClr val="162850"/>
              </a:solidFill>
              <a:latin typeface="Arimo"/>
              <a:ea typeface="Arimo"/>
              <a:cs typeface="Arimo"/>
              <a:sym typeface="Arimo"/>
            </a:endParaRPr>
          </a:p>
          <a:p>
            <a:pPr algn="ctr">
              <a:lnSpc>
                <a:spcPts val="6963"/>
              </a:lnSpc>
            </a:pPr>
            <a:r>
              <a:rPr lang="en-US" sz="5046" spc="494" dirty="0">
                <a:solidFill>
                  <a:srgbClr val="162850"/>
                </a:solidFill>
                <a:latin typeface="Arimo"/>
                <a:ea typeface="Arimo"/>
                <a:cs typeface="Arimo"/>
                <a:sym typeface="Arimo"/>
              </a:rPr>
              <a:t>FAFSA Basics</a:t>
            </a:r>
          </a:p>
        </p:txBody>
      </p:sp>
      <p:sp>
        <p:nvSpPr>
          <p:cNvPr id="7" name="TextBox 7"/>
          <p:cNvSpPr txBox="1"/>
          <p:nvPr/>
        </p:nvSpPr>
        <p:spPr>
          <a:xfrm>
            <a:off x="2377799" y="990600"/>
            <a:ext cx="6860124" cy="54399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17428" lvl="1"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Parents without SSN can now create an FSA ID. </a:t>
            </a:r>
          </a:p>
          <a:p>
            <a:pPr marL="417428" lvl="1"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The FAFSA is based on “Prior </a:t>
            </a:r>
            <a:r>
              <a:rPr lang="en-US" sz="1600" dirty="0" err="1">
                <a:solidFill>
                  <a:srgbClr val="162850"/>
                </a:solidFill>
                <a:latin typeface="Arimo"/>
                <a:ea typeface="Arimo"/>
                <a:cs typeface="Arimo"/>
                <a:sym typeface="Arimo"/>
              </a:rPr>
              <a:t>Prior</a:t>
            </a:r>
            <a:r>
              <a:rPr lang="en-US" sz="1600" dirty="0">
                <a:solidFill>
                  <a:srgbClr val="162850"/>
                </a:solidFill>
                <a:latin typeface="Arimo"/>
                <a:ea typeface="Arimo"/>
                <a:cs typeface="Arimo"/>
                <a:sym typeface="Arimo"/>
              </a:rPr>
              <a:t>” tax information so you will be providing tax information and income from 2023 on the 2025-2026 FAFSA.</a:t>
            </a:r>
          </a:p>
          <a:p>
            <a:pPr marL="658175" lvl="2"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You must report any income earned in 2023 even if you didn’t file a tax return. This can be entered manually on the form. </a:t>
            </a:r>
          </a:p>
          <a:p>
            <a:pPr marL="417428" lvl="1"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Each contributor must provide consent to retrieve federal tax information for the FAFSA.</a:t>
            </a:r>
          </a:p>
          <a:p>
            <a:pPr marL="658175" lvl="2"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If consent is not provided, the student will be ineligible for Federal Student Aid.</a:t>
            </a:r>
          </a:p>
          <a:p>
            <a:pPr marL="417428" lvl="1"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Students answer questions on the FAFSA to determine if they will be dependent or independent on the FAFSA</a:t>
            </a:r>
          </a:p>
          <a:p>
            <a:pPr marL="658175" lvl="2"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Dependent students must provide parental information.</a:t>
            </a:r>
          </a:p>
          <a:p>
            <a:pPr marL="658175" lvl="2"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Independent students do not provide parental information. </a:t>
            </a:r>
          </a:p>
          <a:p>
            <a:pPr marL="417428" lvl="1" indent="-304815" algn="l">
              <a:lnSpc>
                <a:spcPct val="150000"/>
              </a:lnSpc>
              <a:buFont typeface="Arial" panose="020B0604020202020204" pitchFamily="34" charset="0"/>
              <a:buChar char="•"/>
            </a:pPr>
            <a:r>
              <a:rPr lang="en-US" sz="1600" dirty="0">
                <a:solidFill>
                  <a:srgbClr val="162850"/>
                </a:solidFill>
                <a:latin typeface="Arimo"/>
                <a:ea typeface="Arimo"/>
                <a:cs typeface="Arimo"/>
                <a:sym typeface="Arimo"/>
              </a:rPr>
              <a:t>Students can list up to 20 colleges at a time on their FAFSA. </a:t>
            </a:r>
          </a:p>
          <a:p>
            <a:pPr marL="225225" lvl="1" indent="-112612" algn="l">
              <a:lnSpc>
                <a:spcPts val="2052"/>
              </a:lnSpc>
            </a:pPr>
            <a:endParaRPr lang="en-US" sz="1866" dirty="0">
              <a:solidFill>
                <a:srgbClr val="162850"/>
              </a:solidFill>
              <a:latin typeface="Arimo"/>
              <a:ea typeface="Arimo"/>
              <a:cs typeface="Arimo"/>
              <a:sym typeface="Arimo"/>
            </a:endParaRPr>
          </a:p>
        </p:txBody>
      </p:sp>
    </p:spTree>
    <p:extLst>
      <p:ext uri="{BB962C8B-B14F-4D97-AF65-F5344CB8AC3E}">
        <p14:creationId xmlns:p14="http://schemas.microsoft.com/office/powerpoint/2010/main" val="2126991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8727308" y="-791031"/>
            <a:ext cx="4754764" cy="4538241"/>
            <a:chOff x="0" y="0"/>
            <a:chExt cx="9509528" cy="9076483"/>
          </a:xfrm>
        </p:grpSpPr>
        <p:sp>
          <p:nvSpPr>
            <p:cNvPr id="3" name="Freeform 3"/>
            <p:cNvSpPr/>
            <p:nvPr/>
          </p:nvSpPr>
          <p:spPr>
            <a:xfrm>
              <a:off x="0" y="0"/>
              <a:ext cx="9509506" cy="9076436"/>
            </a:xfrm>
            <a:custGeom>
              <a:avLst/>
              <a:gdLst/>
              <a:ahLst/>
              <a:cxnLst/>
              <a:rect l="l" t="t" r="r" b="b"/>
              <a:pathLst>
                <a:path w="9509506" h="9076436">
                  <a:moveTo>
                    <a:pt x="4754753" y="7239"/>
                  </a:moveTo>
                  <a:cubicBezTo>
                    <a:pt x="3131185" y="0"/>
                    <a:pt x="1627759" y="861949"/>
                    <a:pt x="813943" y="2266823"/>
                  </a:cubicBezTo>
                  <a:cubicBezTo>
                    <a:pt x="127" y="3671697"/>
                    <a:pt x="0" y="5404739"/>
                    <a:pt x="813943" y="6809613"/>
                  </a:cubicBezTo>
                  <a:cubicBezTo>
                    <a:pt x="1627886" y="8214487"/>
                    <a:pt x="3131185" y="9076436"/>
                    <a:pt x="4754753" y="9069197"/>
                  </a:cubicBezTo>
                  <a:cubicBezTo>
                    <a:pt x="6378321" y="9076436"/>
                    <a:pt x="7881747" y="8214487"/>
                    <a:pt x="8695563" y="6809613"/>
                  </a:cubicBezTo>
                  <a:cubicBezTo>
                    <a:pt x="9509378" y="5404739"/>
                    <a:pt x="9509506" y="3671824"/>
                    <a:pt x="8695563" y="2266950"/>
                  </a:cubicBezTo>
                  <a:cubicBezTo>
                    <a:pt x="7881620" y="862076"/>
                    <a:pt x="6378321" y="0"/>
                    <a:pt x="4754753" y="7239"/>
                  </a:cubicBezTo>
                  <a:close/>
                </a:path>
              </a:pathLst>
            </a:custGeom>
            <a:blipFill>
              <a:blip r:embed="rId2"/>
              <a:stretch>
                <a:fillRect l="-24766" t="-79" r="-24766" b="-7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4" name="Freeform 4"/>
          <p:cNvSpPr/>
          <p:nvPr/>
        </p:nvSpPr>
        <p:spPr>
          <a:xfrm>
            <a:off x="-208258" y="2233541"/>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53249" y="3429001"/>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304800" y="592640"/>
            <a:ext cx="8422508" cy="547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3"/>
              </a:lnSpc>
            </a:pPr>
            <a:r>
              <a:rPr lang="en-US" sz="3600" dirty="0">
                <a:solidFill>
                  <a:srgbClr val="162850"/>
                </a:solidFill>
                <a:latin typeface="Arimo"/>
                <a:ea typeface="Arimo"/>
                <a:cs typeface="Arimo"/>
                <a:sym typeface="Arimo"/>
              </a:rPr>
              <a:t>Need Help with Completing the FAFSA? </a:t>
            </a:r>
          </a:p>
        </p:txBody>
      </p:sp>
      <p:sp>
        <p:nvSpPr>
          <p:cNvPr id="7" name="TextBox 7"/>
          <p:cNvSpPr txBox="1"/>
          <p:nvPr/>
        </p:nvSpPr>
        <p:spPr>
          <a:xfrm>
            <a:off x="3351154" y="1693379"/>
            <a:ext cx="5439557" cy="3015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pPr>
            <a:r>
              <a:rPr lang="en-US" sz="2133" dirty="0">
                <a:solidFill>
                  <a:srgbClr val="162850"/>
                </a:solidFill>
                <a:latin typeface="Open Sauce" panose="020B0604020202020204" charset="0"/>
                <a:ea typeface="Arimo"/>
                <a:cs typeface="Arimo"/>
                <a:sym typeface="Arimo"/>
              </a:rPr>
              <a:t>PCS will have a FAFSA Kickoff Event in early </a:t>
            </a:r>
          </a:p>
          <a:p>
            <a:pPr algn="ctr">
              <a:lnSpc>
                <a:spcPts val="3360"/>
              </a:lnSpc>
            </a:pPr>
            <a:r>
              <a:rPr lang="en-US" sz="2133" dirty="0">
                <a:solidFill>
                  <a:srgbClr val="162850"/>
                </a:solidFill>
                <a:latin typeface="Open Sauce" panose="020B0604020202020204" charset="0"/>
                <a:ea typeface="Arimo"/>
                <a:cs typeface="Arimo"/>
                <a:sym typeface="Arimo"/>
              </a:rPr>
              <a:t>January 2025 TBD</a:t>
            </a:r>
          </a:p>
          <a:p>
            <a:pPr algn="ctr">
              <a:lnSpc>
                <a:spcPts val="3360"/>
              </a:lnSpc>
            </a:pPr>
            <a:endParaRPr lang="en-US" sz="2133" dirty="0">
              <a:solidFill>
                <a:srgbClr val="162850"/>
              </a:solidFill>
              <a:latin typeface="Open Sauce" panose="020B0604020202020204" charset="0"/>
              <a:ea typeface="Arimo"/>
              <a:cs typeface="Arimo"/>
              <a:sym typeface="Arimo"/>
            </a:endParaRPr>
          </a:p>
          <a:p>
            <a:pPr algn="ctr">
              <a:lnSpc>
                <a:spcPts val="3360"/>
              </a:lnSpc>
            </a:pPr>
            <a:r>
              <a:rPr lang="en-US" sz="2133" dirty="0">
                <a:solidFill>
                  <a:srgbClr val="162850"/>
                </a:solidFill>
                <a:latin typeface="Open Sauce" panose="020B0604020202020204" charset="0"/>
                <a:ea typeface="Arimo"/>
                <a:cs typeface="Arimo"/>
                <a:sym typeface="Arimo"/>
              </a:rPr>
              <a:t>All traditional high schools will be offering FAFSA</a:t>
            </a:r>
          </a:p>
          <a:p>
            <a:pPr algn="ctr">
              <a:lnSpc>
                <a:spcPts val="3360"/>
              </a:lnSpc>
            </a:pPr>
            <a:r>
              <a:rPr lang="en-US" sz="2133" dirty="0">
                <a:solidFill>
                  <a:srgbClr val="162850"/>
                </a:solidFill>
                <a:latin typeface="Open Sauce" panose="020B0604020202020204" charset="0"/>
                <a:ea typeface="Arimo"/>
                <a:cs typeface="Arimo"/>
                <a:sym typeface="Arimo"/>
              </a:rPr>
              <a:t>Completion events during second semester</a:t>
            </a:r>
          </a:p>
          <a:p>
            <a:pPr algn="ctr">
              <a:lnSpc>
                <a:spcPts val="3360"/>
              </a:lnSpc>
            </a:pPr>
            <a:endParaRPr lang="en-US" sz="2133" dirty="0">
              <a:solidFill>
                <a:srgbClr val="162850"/>
              </a:solidFill>
              <a:latin typeface="Open Sauce" panose="020B0604020202020204" charset="0"/>
              <a:ea typeface="Arimo"/>
              <a:cs typeface="Arimo"/>
              <a:sym typeface="Arimo"/>
            </a:endParaRPr>
          </a:p>
          <a:p>
            <a:pPr algn="ctr">
              <a:lnSpc>
                <a:spcPts val="3360"/>
              </a:lnSpc>
            </a:pPr>
            <a:r>
              <a:rPr lang="en-US" sz="2133" dirty="0">
                <a:solidFill>
                  <a:srgbClr val="162850"/>
                </a:solidFill>
                <a:latin typeface="Open Sauce" panose="020B0604020202020204" charset="0"/>
                <a:ea typeface="Arimo"/>
                <a:cs typeface="Arimo"/>
                <a:sym typeface="Arimo"/>
              </a:rPr>
              <a:t>All events will be posted at www.pcsb.org/FAFSA</a:t>
            </a:r>
          </a:p>
        </p:txBody>
      </p:sp>
    </p:spTree>
    <p:extLst>
      <p:ext uri="{BB962C8B-B14F-4D97-AF65-F5344CB8AC3E}">
        <p14:creationId xmlns:p14="http://schemas.microsoft.com/office/powerpoint/2010/main" val="227470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8" name="Picture 11">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5" name="Picture 14">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7" name="Straight Connector 16">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High angle view of a rolled paper, brown notebook, and black notepad on a wooden table">
            <a:extLst>
              <a:ext uri="{FF2B5EF4-FFF2-40B4-BE49-F238E27FC236}">
                <a16:creationId xmlns:a16="http://schemas.microsoft.com/office/drawing/2014/main" id="{3DEB6470-396E-D26F-6B88-37A48B76AF13}"/>
              </a:ext>
            </a:extLst>
          </p:cNvPr>
          <p:cNvPicPr>
            <a:picLocks noChangeAspect="1"/>
          </p:cNvPicPr>
          <p:nvPr/>
        </p:nvPicPr>
        <p:blipFill rotWithShape="1">
          <a:blip r:embed="rId5"/>
          <a:srcRect t="6998" b="8732"/>
          <a:stretch/>
        </p:blipFill>
        <p:spPr>
          <a:xfrm>
            <a:off x="20" y="10"/>
            <a:ext cx="12191980" cy="6857990"/>
          </a:xfrm>
          <a:prstGeom prst="rect">
            <a:avLst/>
          </a:prstGeom>
        </p:spPr>
      </p:pic>
      <p:grpSp>
        <p:nvGrpSpPr>
          <p:cNvPr id="19" name="Group 18">
            <a:extLst>
              <a:ext uri="{FF2B5EF4-FFF2-40B4-BE49-F238E27FC236}">
                <a16:creationId xmlns:a16="http://schemas.microsoft.com/office/drawing/2014/main" id="{8583DFEB-5151-4660-89D5-CFF22B7D3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2616" y="0"/>
            <a:ext cx="7808159" cy="6872226"/>
            <a:chOff x="2202616" y="0"/>
            <a:chExt cx="7808159" cy="6872226"/>
          </a:xfrm>
        </p:grpSpPr>
        <p:sp>
          <p:nvSpPr>
            <p:cNvPr id="9" name="Rectangle 19">
              <a:extLst>
                <a:ext uri="{FF2B5EF4-FFF2-40B4-BE49-F238E27FC236}">
                  <a16:creationId xmlns:a16="http://schemas.microsoft.com/office/drawing/2014/main" id="{05333858-9740-488A-BE3B-C5F6D991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9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CEC346-C965-4D6D-8731-6E98E4A0F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2" name="Group 21">
              <a:extLst>
                <a:ext uri="{FF2B5EF4-FFF2-40B4-BE49-F238E27FC236}">
                  <a16:creationId xmlns:a16="http://schemas.microsoft.com/office/drawing/2014/main" id="{42DB17EC-F444-4873-9D0D-E50649FF18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51576" y="0"/>
              <a:ext cx="658370" cy="6872226"/>
              <a:chOff x="5751576" y="0"/>
              <a:chExt cx="658370" cy="6872226"/>
            </a:xfrm>
          </p:grpSpPr>
          <p:sp>
            <p:nvSpPr>
              <p:cNvPr id="23" name="Rounded Rectangle 27">
                <a:extLst>
                  <a:ext uri="{FF2B5EF4-FFF2-40B4-BE49-F238E27FC236}">
                    <a16:creationId xmlns:a16="http://schemas.microsoft.com/office/drawing/2014/main" id="{41391103-A2DF-42E2-AE62-A4B3A0080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057900" y="1339739"/>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43CCE6-ABA2-4424-B322-B16F2212B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sp>
            <p:nvSpPr>
              <p:cNvPr id="25" name="Rounded Rectangle 29">
                <a:extLst>
                  <a:ext uri="{FF2B5EF4-FFF2-40B4-BE49-F238E27FC236}">
                    <a16:creationId xmlns:a16="http://schemas.microsoft.com/office/drawing/2014/main" id="{E8CDA82D-F294-4F9E-B11E-E054B34F0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057902" y="4907292"/>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C6537F1-0373-41B7-B6A9-FD747524D33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grpSp>
      <p:sp>
        <p:nvSpPr>
          <p:cNvPr id="4" name="Title 3"/>
          <p:cNvSpPr>
            <a:spLocks noGrp="1"/>
          </p:cNvSpPr>
          <p:nvPr>
            <p:ph type="title"/>
          </p:nvPr>
        </p:nvSpPr>
        <p:spPr>
          <a:xfrm>
            <a:off x="2692398" y="1871131"/>
            <a:ext cx="6815669" cy="1515533"/>
          </a:xfrm>
        </p:spPr>
        <p:txBody>
          <a:bodyPr vert="horz" lIns="91440" tIns="45720" rIns="91440" bIns="45720" rtlCol="0" anchor="b">
            <a:normAutofit/>
          </a:bodyPr>
          <a:lstStyle/>
          <a:p>
            <a:r>
              <a:rPr lang="en-US" sz="5000"/>
              <a:t>Graduation Requirements</a:t>
            </a:r>
          </a:p>
        </p:txBody>
      </p:sp>
      <p:cxnSp>
        <p:nvCxnSpPr>
          <p:cNvPr id="28" name="Straight Connector 27">
            <a:extLst>
              <a:ext uri="{FF2B5EF4-FFF2-40B4-BE49-F238E27FC236}">
                <a16:creationId xmlns:a16="http://schemas.microsoft.com/office/drawing/2014/main" id="{A2791DF4-D04C-49C1-8B91-E745F20463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796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7CA9E50-B76A-428A-92C9-9BAC41446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85E3F79-81BB-4454-A267-DDCA42824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1F375A4-17F0-4BA7-B751-68BFAAEC4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599" y="1055077"/>
            <a:ext cx="2532909" cy="4794578"/>
          </a:xfrm>
        </p:spPr>
        <p:txBody>
          <a:bodyPr>
            <a:normAutofit/>
          </a:bodyPr>
          <a:lstStyle/>
          <a:p>
            <a:r>
              <a:rPr lang="en-US" sz="3100" b="1">
                <a:solidFill>
                  <a:srgbClr val="262626"/>
                </a:solidFill>
                <a:effectLst>
                  <a:outerShdw blurRad="38100" dist="38100" dir="2700000" algn="tl">
                    <a:srgbClr val="000000">
                      <a:alpha val="43137"/>
                    </a:srgbClr>
                  </a:outerShdw>
                </a:effectLst>
              </a:rPr>
              <a:t>Graduation Requirements </a:t>
            </a:r>
          </a:p>
        </p:txBody>
      </p:sp>
      <p:sp useBgFill="1">
        <p:nvSpPr>
          <p:cNvPr id="52" name="Rectangle 51">
            <a:extLst>
              <a:ext uri="{FF2B5EF4-FFF2-40B4-BE49-F238E27FC236}">
                <a16:creationId xmlns:a16="http://schemas.microsoft.com/office/drawing/2014/main" id="{5D2122D3-4056-4C50-B4AC-74BB2940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 name="Content Placeholder 2">
            <a:extLst>
              <a:ext uri="{FF2B5EF4-FFF2-40B4-BE49-F238E27FC236}">
                <a16:creationId xmlns:a16="http://schemas.microsoft.com/office/drawing/2014/main" id="{EE3D5AAF-0FEF-F109-D9F3-E69FCC62C5C6}"/>
              </a:ext>
            </a:extLst>
          </p:cNvPr>
          <p:cNvGraphicFramePr>
            <a:graphicFrameLocks noGrp="1"/>
          </p:cNvGraphicFramePr>
          <p:nvPr>
            <p:ph idx="1"/>
            <p:extLst>
              <p:ext uri="{D42A27DB-BD31-4B8C-83A1-F6EECF244321}">
                <p14:modId xmlns:p14="http://schemas.microsoft.com/office/powerpoint/2010/main" val="601231634"/>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96914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71" y="361017"/>
            <a:ext cx="9286993" cy="1037811"/>
          </a:xfrm>
        </p:spPr>
        <p:txBody>
          <a:bodyPr/>
          <a:lstStyle/>
          <a:p>
            <a:r>
              <a:rPr lang="en-US"/>
              <a:t>Your 11</a:t>
            </a:r>
            <a:r>
              <a:rPr lang="en-US" baseline="30000"/>
              <a:t>th</a:t>
            </a:r>
            <a:r>
              <a:rPr lang="en-US"/>
              <a:t> Grade Secretaries</a:t>
            </a:r>
          </a:p>
        </p:txBody>
      </p:sp>
      <p:graphicFrame>
        <p:nvGraphicFramePr>
          <p:cNvPr id="7" name="Content Placeholder 2">
            <a:extLst>
              <a:ext uri="{FF2B5EF4-FFF2-40B4-BE49-F238E27FC236}">
                <a16:creationId xmlns:a16="http://schemas.microsoft.com/office/drawing/2014/main" id="{13C59361-FCD5-C691-1A16-ED09E1CFE390}"/>
              </a:ext>
            </a:extLst>
          </p:cNvPr>
          <p:cNvGraphicFramePr>
            <a:graphicFrameLocks noGrp="1"/>
          </p:cNvGraphicFramePr>
          <p:nvPr>
            <p:ph idx="1"/>
            <p:extLst>
              <p:ext uri="{D42A27DB-BD31-4B8C-83A1-F6EECF244321}">
                <p14:modId xmlns:p14="http://schemas.microsoft.com/office/powerpoint/2010/main" val="851022576"/>
              </p:ext>
            </p:extLst>
          </p:nvPr>
        </p:nvGraphicFramePr>
        <p:xfrm>
          <a:off x="1979979" y="329991"/>
          <a:ext cx="8183769" cy="4271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5" descr="A person sitting in a chair&#10;&#10;Description automatically generated">
            <a:extLst>
              <a:ext uri="{FF2B5EF4-FFF2-40B4-BE49-F238E27FC236}">
                <a16:creationId xmlns:a16="http://schemas.microsoft.com/office/drawing/2014/main" id="{51ED72C5-5994-A70F-88E2-CFED0609FC36}"/>
              </a:ext>
            </a:extLst>
          </p:cNvPr>
          <p:cNvPicPr>
            <a:picLocks noChangeAspect="1"/>
          </p:cNvPicPr>
          <p:nvPr/>
        </p:nvPicPr>
        <p:blipFill>
          <a:blip r:embed="rId7"/>
          <a:stretch>
            <a:fillRect/>
          </a:stretch>
        </p:blipFill>
        <p:spPr>
          <a:xfrm>
            <a:off x="5154246" y="3666578"/>
            <a:ext cx="1981200" cy="1801072"/>
          </a:xfrm>
          <a:prstGeom prst="rect">
            <a:avLst/>
          </a:prstGeom>
        </p:spPr>
      </p:pic>
      <p:pic>
        <p:nvPicPr>
          <p:cNvPr id="23" name="Picture 23" descr="A person wearing sunglasses smiling&#10;&#10;Description automatically generated">
            <a:extLst>
              <a:ext uri="{FF2B5EF4-FFF2-40B4-BE49-F238E27FC236}">
                <a16:creationId xmlns:a16="http://schemas.microsoft.com/office/drawing/2014/main" id="{920B4383-F96C-1B8B-7AC0-1CC386D93B42}"/>
              </a:ext>
            </a:extLst>
          </p:cNvPr>
          <p:cNvPicPr>
            <a:picLocks noChangeAspect="1"/>
          </p:cNvPicPr>
          <p:nvPr/>
        </p:nvPicPr>
        <p:blipFill>
          <a:blip r:embed="rId8"/>
          <a:stretch>
            <a:fillRect/>
          </a:stretch>
        </p:blipFill>
        <p:spPr>
          <a:xfrm>
            <a:off x="2496404" y="3664560"/>
            <a:ext cx="1493961" cy="1775803"/>
          </a:xfrm>
          <a:prstGeom prst="rect">
            <a:avLst/>
          </a:prstGeom>
        </p:spPr>
      </p:pic>
      <p:pic>
        <p:nvPicPr>
          <p:cNvPr id="5" name="Picture 4" descr="A person with curly hair smiling&#10;&#10;Description automatically generated">
            <a:extLst>
              <a:ext uri="{FF2B5EF4-FFF2-40B4-BE49-F238E27FC236}">
                <a16:creationId xmlns:a16="http://schemas.microsoft.com/office/drawing/2014/main" id="{C6F10923-6E2D-4317-841F-E679187C3181}"/>
              </a:ext>
            </a:extLst>
          </p:cNvPr>
          <p:cNvPicPr>
            <a:picLocks noChangeAspect="1"/>
          </p:cNvPicPr>
          <p:nvPr/>
        </p:nvPicPr>
        <p:blipFill>
          <a:blip r:embed="rId9"/>
          <a:stretch>
            <a:fillRect/>
          </a:stretch>
        </p:blipFill>
        <p:spPr>
          <a:xfrm>
            <a:off x="8083569" y="3429000"/>
            <a:ext cx="1498680" cy="2210054"/>
          </a:xfrm>
          <a:prstGeom prst="rect">
            <a:avLst/>
          </a:prstGeom>
        </p:spPr>
      </p:pic>
    </p:spTree>
    <p:extLst>
      <p:ext uri="{BB962C8B-B14F-4D97-AF65-F5344CB8AC3E}">
        <p14:creationId xmlns:p14="http://schemas.microsoft.com/office/powerpoint/2010/main" val="991281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3605835-B8BC-4A3A-8C4C-DF6D8EF6E211}"/>
              </a:ext>
            </a:extLst>
          </p:cNvPr>
          <p:cNvSpPr>
            <a:spLocks noGrp="1"/>
          </p:cNvSpPr>
          <p:nvPr>
            <p:ph type="title"/>
          </p:nvPr>
        </p:nvSpPr>
        <p:spPr>
          <a:xfrm>
            <a:off x="952108" y="954756"/>
            <a:ext cx="2730414" cy="4946003"/>
          </a:xfrm>
        </p:spPr>
        <p:txBody>
          <a:bodyPr>
            <a:normAutofit/>
          </a:bodyPr>
          <a:lstStyle/>
          <a:p>
            <a:r>
              <a:rPr lang="en-US" sz="3600">
                <a:solidFill>
                  <a:srgbClr val="FFFFFF"/>
                </a:solidFill>
              </a:rPr>
              <a:t>Testing Requirements </a:t>
            </a:r>
          </a:p>
        </p:txBody>
      </p:sp>
      <p:sp>
        <p:nvSpPr>
          <p:cNvPr id="20" name="Rectangle 19">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Content Placeholder 2">
            <a:extLst>
              <a:ext uri="{FF2B5EF4-FFF2-40B4-BE49-F238E27FC236}">
                <a16:creationId xmlns:a16="http://schemas.microsoft.com/office/drawing/2014/main" id="{1D9A59CA-A93C-1350-01C0-2C462E0DF8E6}"/>
              </a:ext>
            </a:extLst>
          </p:cNvPr>
          <p:cNvGraphicFramePr>
            <a:graphicFrameLocks noGrp="1"/>
          </p:cNvGraphicFramePr>
          <p:nvPr>
            <p:ph idx="1"/>
          </p:nvPr>
        </p:nvGraphicFramePr>
        <p:xfrm>
          <a:off x="5140934" y="469900"/>
          <a:ext cx="5953630" cy="5405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336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6824FB2-0837-4FB5-BD83-F32303E59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A90022-5417-4ECC-BC1A-3055E8A32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diploma and graduation caps&#10;&#10;Description automatically generated">
            <a:extLst>
              <a:ext uri="{FF2B5EF4-FFF2-40B4-BE49-F238E27FC236}">
                <a16:creationId xmlns:a16="http://schemas.microsoft.com/office/drawing/2014/main" id="{57745A17-140C-416D-88B0-870D9EA3EA04}"/>
              </a:ext>
            </a:extLst>
          </p:cNvPr>
          <p:cNvPicPr>
            <a:picLocks noChangeAspect="1"/>
          </p:cNvPicPr>
          <p:nvPr/>
        </p:nvPicPr>
        <p:blipFill rotWithShape="1">
          <a:blip r:embed="rId3">
            <a:alphaModFix amt="25000"/>
            <a:extLst>
              <a:ext uri="{837473B0-CC2E-450A-ABE3-18F120FF3D39}">
                <a1611:picAttrSrcUrl xmlns:a1611="http://schemas.microsoft.com/office/drawing/2016/11/main" r:id="rId4"/>
              </a:ext>
            </a:extLst>
          </a:blip>
          <a:srcRect t="2046" r="1" b="28065"/>
          <a:stretch/>
        </p:blipFill>
        <p:spPr>
          <a:xfrm>
            <a:off x="486138" y="486353"/>
            <a:ext cx="11227442" cy="5885080"/>
          </a:xfrm>
          <a:prstGeom prst="rect">
            <a:avLst/>
          </a:prstGeom>
        </p:spPr>
      </p:pic>
      <p:sp>
        <p:nvSpPr>
          <p:cNvPr id="38" name="Rectangle 37">
            <a:extLst>
              <a:ext uri="{FF2B5EF4-FFF2-40B4-BE49-F238E27FC236}">
                <a16:creationId xmlns:a16="http://schemas.microsoft.com/office/drawing/2014/main" id="{E60E9E22-B18F-41BA-B265-B5EC4E88A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295402" y="982132"/>
            <a:ext cx="9601196" cy="1303867"/>
          </a:xfrm>
        </p:spPr>
        <p:txBody>
          <a:bodyPr>
            <a:normAutofit/>
          </a:bodyPr>
          <a:lstStyle/>
          <a:p>
            <a:r>
              <a:rPr lang="en-US">
                <a:solidFill>
                  <a:schemeClr val="tx1"/>
                </a:solidFill>
                <a:effectLst>
                  <a:outerShdw blurRad="38100" dist="38100" dir="2700000" algn="tl">
                    <a:srgbClr val="000000">
                      <a:alpha val="43137"/>
                    </a:srgbClr>
                  </a:outerShdw>
                </a:effectLst>
              </a:rPr>
              <a:t>Graduation Requirements</a:t>
            </a:r>
          </a:p>
        </p:txBody>
      </p:sp>
      <p:cxnSp>
        <p:nvCxnSpPr>
          <p:cNvPr id="40" name="Straight Connector 39">
            <a:extLst>
              <a:ext uri="{FF2B5EF4-FFF2-40B4-BE49-F238E27FC236}">
                <a16:creationId xmlns:a16="http://schemas.microsoft.com/office/drawing/2014/main" id="{197422B7-70DC-4B4A-A29D-3FEFBC52F9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8BB24324-5A4E-4C42-935B-753C3E59F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762" y="2"/>
            <a:ext cx="658368" cy="6856213"/>
            <a:chOff x="5756762" y="2"/>
            <a:chExt cx="658368" cy="6856213"/>
          </a:xfrm>
        </p:grpSpPr>
        <p:sp useBgFill="1">
          <p:nvSpPr>
            <p:cNvPr id="43" name="Rounded Rectangle 24">
              <a:extLst>
                <a:ext uri="{FF2B5EF4-FFF2-40B4-BE49-F238E27FC236}">
                  <a16:creationId xmlns:a16="http://schemas.microsoft.com/office/drawing/2014/main" id="{08C64383-1D43-4B64-9FEE-83A353A01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63086" y="426382"/>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F3794BD8-B07A-436C-ABAE-C8332F2EEC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sp useBgFill="1">
          <p:nvSpPr>
            <p:cNvPr id="45" name="Rounded Rectangle 26">
              <a:extLst>
                <a:ext uri="{FF2B5EF4-FFF2-40B4-BE49-F238E27FC236}">
                  <a16:creationId xmlns:a16="http://schemas.microsoft.com/office/drawing/2014/main" id="{67CC6EE7-19BF-4297-B8A8-674EEFDB9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63086" y="5769570"/>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F7B947B7-61FC-4697-BB5C-F6A89C4E68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aphicFrame>
        <p:nvGraphicFramePr>
          <p:cNvPr id="14" name="Content Placeholder 2">
            <a:extLst>
              <a:ext uri="{FF2B5EF4-FFF2-40B4-BE49-F238E27FC236}">
                <a16:creationId xmlns:a16="http://schemas.microsoft.com/office/drawing/2014/main" id="{B00CECBC-A485-47F3-82D0-4E8C0289319A}"/>
              </a:ext>
            </a:extLst>
          </p:cNvPr>
          <p:cNvGraphicFramePr>
            <a:graphicFrameLocks noGrp="1"/>
          </p:cNvGraphicFramePr>
          <p:nvPr>
            <p:ph idx="1"/>
            <p:extLst>
              <p:ext uri="{D42A27DB-BD31-4B8C-83A1-F6EECF244321}">
                <p14:modId xmlns:p14="http://schemas.microsoft.com/office/powerpoint/2010/main" val="1239428921"/>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D40AA6DA-B10B-4B8E-9D7F-AD9B99CEE16D}"/>
              </a:ext>
            </a:extLst>
          </p:cNvPr>
          <p:cNvSpPr txBox="1"/>
          <p:nvPr/>
        </p:nvSpPr>
        <p:spPr>
          <a:xfrm>
            <a:off x="9509130" y="6171378"/>
            <a:ext cx="220445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statefarm/171250032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69197677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5F11533-723E-420D-A991-D376E7393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60393DE-86F5-4639-9D54-85E166A843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6" name="Picture 25">
              <a:extLst>
                <a:ext uri="{FF2B5EF4-FFF2-40B4-BE49-F238E27FC236}">
                  <a16:creationId xmlns:a16="http://schemas.microsoft.com/office/drawing/2014/main" id="{6781C5A9-B7CC-4944-80B9-8D48C77D333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179E96B4-A8EA-47EF-B2BB-92FF796E9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A4EF7629-2B5A-4DD5-81B4-4878E937151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9" name="Picture 28">
              <a:extLst>
                <a:ext uri="{FF2B5EF4-FFF2-40B4-BE49-F238E27FC236}">
                  <a16:creationId xmlns:a16="http://schemas.microsoft.com/office/drawing/2014/main" id="{58963C9E-C5BF-4148-A145-6931A8AB11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p:cNvSpPr>
            <a:spLocks noGrp="1"/>
          </p:cNvSpPr>
          <p:nvPr>
            <p:ph type="title"/>
          </p:nvPr>
        </p:nvSpPr>
        <p:spPr>
          <a:xfrm>
            <a:off x="1295402" y="982132"/>
            <a:ext cx="9601196" cy="1303867"/>
          </a:xfrm>
        </p:spPr>
        <p:txBody>
          <a:bodyPr>
            <a:normAutofit/>
          </a:bodyPr>
          <a:lstStyle/>
          <a:p>
            <a:r>
              <a:rPr lang="en-US">
                <a:solidFill>
                  <a:srgbClr val="262626"/>
                </a:solidFill>
                <a:effectLst>
                  <a:outerShdw blurRad="38100" dist="38100" dir="2700000" algn="tl">
                    <a:srgbClr val="000000">
                      <a:alpha val="43137"/>
                    </a:srgbClr>
                  </a:outerShdw>
                </a:effectLst>
              </a:rPr>
              <a:t>Graduation Requirements</a:t>
            </a:r>
          </a:p>
        </p:txBody>
      </p:sp>
      <p:graphicFrame>
        <p:nvGraphicFramePr>
          <p:cNvPr id="5" name="Content Placeholder 2">
            <a:extLst>
              <a:ext uri="{FF2B5EF4-FFF2-40B4-BE49-F238E27FC236}">
                <a16:creationId xmlns:a16="http://schemas.microsoft.com/office/drawing/2014/main" id="{62C4ABF3-02AB-4CED-809E-578857357C34}"/>
              </a:ext>
            </a:extLst>
          </p:cNvPr>
          <p:cNvGraphicFramePr>
            <a:graphicFrameLocks noGrp="1"/>
          </p:cNvGraphicFramePr>
          <p:nvPr>
            <p:ph idx="1"/>
            <p:extLst>
              <p:ext uri="{D42A27DB-BD31-4B8C-83A1-F6EECF244321}">
                <p14:modId xmlns:p14="http://schemas.microsoft.com/office/powerpoint/2010/main" val="1293080202"/>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5524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ED02-5341-1B61-176E-B2FABBCAAB69}"/>
              </a:ext>
            </a:extLst>
          </p:cNvPr>
          <p:cNvSpPr>
            <a:spLocks noGrp="1"/>
          </p:cNvSpPr>
          <p:nvPr>
            <p:ph type="title"/>
          </p:nvPr>
        </p:nvSpPr>
        <p:spPr/>
        <p:txBody>
          <a:bodyPr/>
          <a:lstStyle/>
          <a:p>
            <a:r>
              <a:rPr lang="en-US"/>
              <a:t>IB Graduation Requirements</a:t>
            </a:r>
          </a:p>
        </p:txBody>
      </p:sp>
      <p:sp>
        <p:nvSpPr>
          <p:cNvPr id="3" name="Content Placeholder 2">
            <a:extLst>
              <a:ext uri="{FF2B5EF4-FFF2-40B4-BE49-F238E27FC236}">
                <a16:creationId xmlns:a16="http://schemas.microsoft.com/office/drawing/2014/main" id="{DCCBEDEF-C798-8E7D-FB27-0CB3D3AAE9F5}"/>
              </a:ext>
            </a:extLst>
          </p:cNvPr>
          <p:cNvSpPr>
            <a:spLocks noGrp="1"/>
          </p:cNvSpPr>
          <p:nvPr>
            <p:ph sz="half" idx="1"/>
          </p:nvPr>
        </p:nvSpPr>
        <p:spPr/>
        <p:txBody>
          <a:bodyPr>
            <a:normAutofit fontScale="92500" lnSpcReduction="20000"/>
          </a:bodyPr>
          <a:lstStyle/>
          <a:p>
            <a:pPr>
              <a:spcBef>
                <a:spcPts val="1000"/>
              </a:spcBef>
              <a:spcAft>
                <a:spcPts val="0"/>
              </a:spcAft>
            </a:pPr>
            <a:r>
              <a:rPr lang="en-US" sz="2000">
                <a:solidFill>
                  <a:schemeClr val="accent2">
                    <a:lumMod val="50000"/>
                  </a:schemeClr>
                </a:solidFill>
                <a:latin typeface="Century Gothic"/>
              </a:rPr>
              <a:t>English</a:t>
            </a:r>
          </a:p>
          <a:p>
            <a:pPr lvl="1">
              <a:spcBef>
                <a:spcPts val="1000"/>
              </a:spcBef>
              <a:spcAft>
                <a:spcPts val="0"/>
              </a:spcAft>
              <a:buSzPct val="114999"/>
            </a:pPr>
            <a:r>
              <a:rPr lang="en-US">
                <a:solidFill>
                  <a:schemeClr val="accent2">
                    <a:lumMod val="50000"/>
                  </a:schemeClr>
                </a:solidFill>
                <a:latin typeface="Century Gothic"/>
              </a:rPr>
              <a:t>4 credits</a:t>
            </a:r>
          </a:p>
          <a:p>
            <a:pPr>
              <a:spcBef>
                <a:spcPts val="1000"/>
              </a:spcBef>
              <a:spcAft>
                <a:spcPts val="0"/>
              </a:spcAft>
              <a:buSzPct val="114999"/>
            </a:pPr>
            <a:r>
              <a:rPr lang="en-US" sz="2000">
                <a:solidFill>
                  <a:schemeClr val="accent2">
                    <a:lumMod val="50000"/>
                  </a:schemeClr>
                </a:solidFill>
                <a:latin typeface="Century Gothic"/>
              </a:rPr>
              <a:t>Math</a:t>
            </a:r>
          </a:p>
          <a:p>
            <a:pPr lvl="1">
              <a:spcBef>
                <a:spcPts val="1000"/>
              </a:spcBef>
              <a:spcAft>
                <a:spcPts val="0"/>
              </a:spcAft>
              <a:buSzPct val="114999"/>
            </a:pPr>
            <a:r>
              <a:rPr lang="en-US">
                <a:solidFill>
                  <a:schemeClr val="accent2">
                    <a:lumMod val="50000"/>
                  </a:schemeClr>
                </a:solidFill>
                <a:latin typeface="Century Gothic"/>
              </a:rPr>
              <a:t>4 credits, must include Algebra 1 (1.0) and Geometry (1.0)</a:t>
            </a:r>
          </a:p>
          <a:p>
            <a:pPr>
              <a:spcBef>
                <a:spcPts val="1000"/>
              </a:spcBef>
              <a:spcAft>
                <a:spcPts val="0"/>
              </a:spcAft>
              <a:buSzPct val="114999"/>
            </a:pPr>
            <a:r>
              <a:rPr lang="en-US" sz="2000">
                <a:solidFill>
                  <a:schemeClr val="accent2">
                    <a:lumMod val="50000"/>
                  </a:schemeClr>
                </a:solidFill>
                <a:latin typeface="Century Gothic"/>
              </a:rPr>
              <a:t>Science</a:t>
            </a:r>
          </a:p>
          <a:p>
            <a:pPr lvl="1">
              <a:spcBef>
                <a:spcPts val="1000"/>
              </a:spcBef>
              <a:spcAft>
                <a:spcPts val="0"/>
              </a:spcAft>
              <a:buSzPct val="114999"/>
            </a:pPr>
            <a:r>
              <a:rPr lang="en-US">
                <a:solidFill>
                  <a:schemeClr val="accent2">
                    <a:lumMod val="50000"/>
                  </a:schemeClr>
                </a:solidFill>
                <a:latin typeface="Century Gothic"/>
              </a:rPr>
              <a:t>4 credits, must include Biology (1.0)</a:t>
            </a:r>
          </a:p>
          <a:p>
            <a:pPr>
              <a:spcBef>
                <a:spcPts val="1000"/>
              </a:spcBef>
              <a:spcAft>
                <a:spcPts val="0"/>
              </a:spcAft>
              <a:buSzPct val="114999"/>
            </a:pPr>
            <a:r>
              <a:rPr lang="en-US" sz="1700">
                <a:solidFill>
                  <a:schemeClr val="accent2">
                    <a:lumMod val="50000"/>
                  </a:schemeClr>
                </a:solidFill>
                <a:latin typeface="Century Gothic"/>
              </a:rPr>
              <a:t>World Lang. </a:t>
            </a:r>
          </a:p>
          <a:p>
            <a:pPr lvl="1">
              <a:spcBef>
                <a:spcPts val="1000"/>
              </a:spcBef>
              <a:spcAft>
                <a:spcPts val="0"/>
              </a:spcAft>
              <a:buSzPct val="114999"/>
            </a:pPr>
            <a:r>
              <a:rPr lang="en-US" sz="1400">
                <a:solidFill>
                  <a:schemeClr val="accent2">
                    <a:lumMod val="50000"/>
                  </a:schemeClr>
                </a:solidFill>
                <a:latin typeface="Century Gothic"/>
              </a:rPr>
              <a:t>4 credits</a:t>
            </a:r>
          </a:p>
          <a:p>
            <a:pPr>
              <a:spcBef>
                <a:spcPts val="1000"/>
              </a:spcBef>
              <a:spcAft>
                <a:spcPts val="0"/>
              </a:spcAft>
              <a:buSzPct val="114999"/>
            </a:pPr>
            <a:endParaRPr lang="en-US">
              <a:solidFill>
                <a:schemeClr val="accent2">
                  <a:lumMod val="50000"/>
                </a:schemeClr>
              </a:solidFill>
              <a:latin typeface="Century Gothic"/>
            </a:endParaRPr>
          </a:p>
        </p:txBody>
      </p:sp>
      <p:sp>
        <p:nvSpPr>
          <p:cNvPr id="4" name="Content Placeholder 3">
            <a:extLst>
              <a:ext uri="{FF2B5EF4-FFF2-40B4-BE49-F238E27FC236}">
                <a16:creationId xmlns:a16="http://schemas.microsoft.com/office/drawing/2014/main" id="{8A841F2A-218A-3E14-35BC-FE5297D29D06}"/>
              </a:ext>
            </a:extLst>
          </p:cNvPr>
          <p:cNvSpPr>
            <a:spLocks noGrp="1"/>
          </p:cNvSpPr>
          <p:nvPr>
            <p:ph sz="half" idx="2"/>
          </p:nvPr>
        </p:nvSpPr>
        <p:spPr/>
        <p:txBody>
          <a:bodyPr>
            <a:normAutofit fontScale="92500" lnSpcReduction="20000"/>
          </a:bodyPr>
          <a:lstStyle/>
          <a:p>
            <a:pPr>
              <a:spcBef>
                <a:spcPts val="1000"/>
              </a:spcBef>
              <a:spcAft>
                <a:spcPts val="0"/>
              </a:spcAft>
            </a:pPr>
            <a:r>
              <a:rPr lang="en-US" sz="2000">
                <a:solidFill>
                  <a:schemeClr val="accent2">
                    <a:lumMod val="50000"/>
                  </a:schemeClr>
                </a:solidFill>
                <a:latin typeface="Century Gothic"/>
              </a:rPr>
              <a:t>Social Studies</a:t>
            </a:r>
            <a:endParaRPr lang="en-US" sz="2000">
              <a:solidFill>
                <a:srgbClr val="0F5E7C"/>
              </a:solidFill>
              <a:latin typeface="Century Gothic"/>
            </a:endParaRPr>
          </a:p>
          <a:p>
            <a:pPr lvl="1">
              <a:spcBef>
                <a:spcPts val="1000"/>
              </a:spcBef>
              <a:spcAft>
                <a:spcPts val="0"/>
              </a:spcAft>
              <a:buSzPct val="114999"/>
            </a:pPr>
            <a:r>
              <a:rPr lang="en-US">
                <a:solidFill>
                  <a:schemeClr val="accent2">
                    <a:lumMod val="50000"/>
                  </a:schemeClr>
                </a:solidFill>
                <a:latin typeface="Century Gothic"/>
              </a:rPr>
              <a:t>US History (1.0)</a:t>
            </a:r>
          </a:p>
          <a:p>
            <a:pPr lvl="1">
              <a:spcBef>
                <a:spcPts val="1000"/>
              </a:spcBef>
              <a:spcAft>
                <a:spcPts val="0"/>
              </a:spcAft>
              <a:buSzPct val="114999"/>
            </a:pPr>
            <a:r>
              <a:rPr lang="en-US">
                <a:solidFill>
                  <a:schemeClr val="accent2">
                    <a:lumMod val="50000"/>
                  </a:schemeClr>
                </a:solidFill>
                <a:latin typeface="Century Gothic"/>
              </a:rPr>
              <a:t>World History (1.0)</a:t>
            </a:r>
          </a:p>
          <a:p>
            <a:pPr lvl="1">
              <a:spcBef>
                <a:spcPts val="1000"/>
              </a:spcBef>
              <a:spcAft>
                <a:spcPts val="0"/>
              </a:spcAft>
              <a:buSzPct val="114999"/>
            </a:pPr>
            <a:r>
              <a:rPr lang="en-US">
                <a:solidFill>
                  <a:schemeClr val="accent2">
                    <a:lumMod val="50000"/>
                  </a:schemeClr>
                </a:solidFill>
                <a:latin typeface="Century Gothic"/>
              </a:rPr>
              <a:t>History of the Americas(1.0)</a:t>
            </a:r>
          </a:p>
          <a:p>
            <a:pPr lvl="1">
              <a:spcBef>
                <a:spcPts val="1000"/>
              </a:spcBef>
              <a:spcAft>
                <a:spcPts val="0"/>
              </a:spcAft>
              <a:buSzPct val="114999"/>
            </a:pPr>
            <a:r>
              <a:rPr lang="en-US">
                <a:solidFill>
                  <a:schemeClr val="accent2">
                    <a:lumMod val="50000"/>
                  </a:schemeClr>
                </a:solidFill>
                <a:latin typeface="Century Gothic"/>
              </a:rPr>
              <a:t>Contemporary History (1.0_</a:t>
            </a:r>
          </a:p>
          <a:p>
            <a:pPr>
              <a:spcBef>
                <a:spcPts val="1000"/>
              </a:spcBef>
              <a:spcAft>
                <a:spcPts val="0"/>
              </a:spcAft>
              <a:buSzPct val="114999"/>
            </a:pPr>
            <a:r>
              <a:rPr lang="en-US" sz="2000">
                <a:solidFill>
                  <a:schemeClr val="accent2">
                    <a:lumMod val="50000"/>
                  </a:schemeClr>
                </a:solidFill>
                <a:latin typeface="Century Gothic"/>
              </a:rPr>
              <a:t>CAS</a:t>
            </a:r>
          </a:p>
          <a:p>
            <a:pPr>
              <a:spcBef>
                <a:spcPts val="1000"/>
              </a:spcBef>
              <a:spcAft>
                <a:spcPts val="0"/>
              </a:spcAft>
              <a:buSzPct val="114999"/>
            </a:pPr>
            <a:r>
              <a:rPr lang="en-US" sz="2000">
                <a:solidFill>
                  <a:schemeClr val="accent2">
                    <a:lumMod val="50000"/>
                  </a:schemeClr>
                </a:solidFill>
                <a:latin typeface="Century Gothic"/>
              </a:rPr>
              <a:t>EE</a:t>
            </a:r>
          </a:p>
          <a:p>
            <a:pPr>
              <a:spcBef>
                <a:spcPts val="1000"/>
              </a:spcBef>
              <a:spcAft>
                <a:spcPts val="0"/>
              </a:spcAft>
              <a:buSzPct val="114999"/>
            </a:pPr>
            <a:r>
              <a:rPr lang="en-US" sz="2000">
                <a:solidFill>
                  <a:schemeClr val="accent2">
                    <a:lumMod val="50000"/>
                  </a:schemeClr>
                </a:solidFill>
                <a:latin typeface="Century Gothic"/>
              </a:rPr>
              <a:t>TOK </a:t>
            </a:r>
            <a:endParaRPr lang="en-US" sz="2000">
              <a:solidFill>
                <a:srgbClr val="0F5E7C"/>
              </a:solidFill>
              <a:latin typeface="Century Gothic"/>
            </a:endParaRPr>
          </a:p>
        </p:txBody>
      </p:sp>
    </p:spTree>
    <p:extLst>
      <p:ext uri="{BB962C8B-B14F-4D97-AF65-F5344CB8AC3E}">
        <p14:creationId xmlns:p14="http://schemas.microsoft.com/office/powerpoint/2010/main" val="69347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pPr>
              <a:lnSpc>
                <a:spcPct val="90000"/>
              </a:lnSpc>
            </a:pPr>
            <a:r>
              <a:rPr lang="en-US">
                <a:latin typeface="Arial Black" panose="020B0A04020102020204" pitchFamily="34" charset="0"/>
              </a:rPr>
              <a:t>4 Year College/University Requirements</a:t>
            </a:r>
          </a:p>
        </p:txBody>
      </p:sp>
      <p:sp>
        <p:nvSpPr>
          <p:cNvPr id="3" name="Content Placeholder 2"/>
          <p:cNvSpPr>
            <a:spLocks noGrp="1"/>
          </p:cNvSpPr>
          <p:nvPr>
            <p:ph idx="1"/>
          </p:nvPr>
        </p:nvSpPr>
        <p:spPr>
          <a:xfrm>
            <a:off x="1295402" y="2556932"/>
            <a:ext cx="6256866" cy="3318936"/>
          </a:xfrm>
        </p:spPr>
        <p:txBody>
          <a:bodyPr>
            <a:normAutofit/>
          </a:bodyPr>
          <a:lstStyle/>
          <a:p>
            <a:pPr marL="0" indent="0" defTabSz="315468">
              <a:lnSpc>
                <a:spcPct val="90000"/>
              </a:lnSpc>
              <a:spcAft>
                <a:spcPts val="414"/>
              </a:spcAft>
              <a:buNone/>
            </a:pPr>
            <a:r>
              <a:rPr lang="en-US" sz="1300" b="1" kern="1200" cap="none" dirty="0">
                <a:effectLst/>
                <a:latin typeface="Lucida Bright" panose="02040602050505020304" pitchFamily="18" charset="0"/>
                <a:ea typeface="+mn-ea"/>
                <a:cs typeface="+mn-cs"/>
              </a:rPr>
              <a:t>In addition to HS Grad </a:t>
            </a:r>
            <a:r>
              <a:rPr lang="en-US" sz="1300" b="1" dirty="0">
                <a:latin typeface="Lucida Bright" panose="02040602050505020304" pitchFamily="18" charset="0"/>
              </a:rPr>
              <a:t>requirements,</a:t>
            </a:r>
            <a:r>
              <a:rPr lang="en-US" sz="1300" b="1" kern="1200" cap="none" dirty="0">
                <a:effectLst/>
                <a:latin typeface="Lucida Bright" panose="02040602050505020304" pitchFamily="18" charset="0"/>
                <a:ea typeface="+mn-ea"/>
                <a:cs typeface="+mn-cs"/>
              </a:rPr>
              <a:t> you must take:</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197168" indent="-197168" defTabSz="315468">
              <a:lnSpc>
                <a:spcPct val="90000"/>
              </a:lnSpc>
              <a:spcAft>
                <a:spcPts val="414"/>
              </a:spcAft>
            </a:pPr>
            <a:r>
              <a:rPr lang="en-US" sz="1300" kern="1200" cap="none" dirty="0">
                <a:effectLst/>
                <a:latin typeface="Lucida Bright" panose="02040602050505020304" pitchFamily="18" charset="0"/>
                <a:ea typeface="+mn-ea"/>
                <a:cs typeface="+mn-cs"/>
              </a:rPr>
              <a:t>Algebra 2</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197168" indent="-197168" defTabSz="315468">
              <a:lnSpc>
                <a:spcPct val="90000"/>
              </a:lnSpc>
              <a:spcAft>
                <a:spcPts val="414"/>
              </a:spcAft>
            </a:pPr>
            <a:r>
              <a:rPr lang="en-US" sz="1300" kern="1200" cap="none" dirty="0">
                <a:effectLst/>
                <a:latin typeface="Lucida Bright" panose="02040602050505020304" pitchFamily="18" charset="0"/>
                <a:ea typeface="+mn-ea"/>
                <a:cs typeface="+mn-cs"/>
              </a:rPr>
              <a:t>2 or 3 years of foreign language (consecutive, same language)</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0" indent="0" defTabSz="315468">
              <a:lnSpc>
                <a:spcPct val="90000"/>
              </a:lnSpc>
              <a:spcAft>
                <a:spcPts val="414"/>
              </a:spcAft>
              <a:buNone/>
            </a:pPr>
            <a:r>
              <a:rPr lang="en-US" sz="1300" b="1" kern="1200" cap="none" dirty="0">
                <a:effectLst/>
                <a:latin typeface="Lucida Bright" panose="02040602050505020304" pitchFamily="18" charset="0"/>
                <a:ea typeface="+mn-ea"/>
                <a:cs typeface="+mn-cs"/>
              </a:rPr>
              <a:t>Recommendation:</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197168" indent="-197168" defTabSz="315468">
              <a:lnSpc>
                <a:spcPct val="90000"/>
              </a:lnSpc>
              <a:spcAft>
                <a:spcPts val="414"/>
              </a:spcAft>
            </a:pPr>
            <a:r>
              <a:rPr lang="en-US" sz="1300" kern="1200" cap="none" dirty="0">
                <a:effectLst/>
                <a:latin typeface="Lucida Bright" panose="02040602050505020304" pitchFamily="18" charset="0"/>
                <a:ea typeface="+mn-ea"/>
                <a:cs typeface="+mn-cs"/>
              </a:rPr>
              <a:t>take foreign language throughout HS</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197168" indent="-197168" defTabSz="315468">
              <a:lnSpc>
                <a:spcPct val="90000"/>
              </a:lnSpc>
              <a:spcAft>
                <a:spcPts val="414"/>
              </a:spcAft>
            </a:pPr>
            <a:r>
              <a:rPr lang="en-US" sz="1300" kern="1200" cap="none" dirty="0">
                <a:effectLst/>
                <a:latin typeface="Lucida Bright" panose="02040602050505020304" pitchFamily="18" charset="0"/>
                <a:ea typeface="+mn-ea"/>
                <a:cs typeface="+mn-cs"/>
              </a:rPr>
              <a:t>take advanced coursework (AP, DE, AICE, Honors)</a:t>
            </a:r>
            <a:br>
              <a:rPr lang="en-US" sz="1300" kern="1200" cap="none" dirty="0">
                <a:effectLst/>
                <a:latin typeface="Lucida Bright" panose="02040602050505020304" pitchFamily="18" charset="0"/>
                <a:ea typeface="+mn-ea"/>
                <a:cs typeface="+mn-cs"/>
              </a:rPr>
            </a:br>
            <a:endParaRPr lang="en-US" sz="1300" kern="1200" cap="none" dirty="0">
              <a:effectLst/>
              <a:latin typeface="Lucida Bright" panose="02040602050505020304" pitchFamily="18" charset="0"/>
              <a:ea typeface="+mn-ea"/>
              <a:cs typeface="+mn-cs"/>
            </a:endParaRPr>
          </a:p>
          <a:p>
            <a:pPr marL="197168" indent="-197168" defTabSz="315468">
              <a:lnSpc>
                <a:spcPct val="90000"/>
              </a:lnSpc>
              <a:spcAft>
                <a:spcPts val="414"/>
              </a:spcAft>
            </a:pPr>
            <a:r>
              <a:rPr lang="en-US" sz="1300" kern="1200" cap="none" dirty="0">
                <a:effectLst/>
                <a:latin typeface="Lucida Bright" panose="02040602050505020304" pitchFamily="18" charset="0"/>
                <a:ea typeface="+mn-ea"/>
                <a:cs typeface="+mn-cs"/>
              </a:rPr>
              <a:t>take additional math and science courses (as advanced as you can)</a:t>
            </a:r>
          </a:p>
          <a:p>
            <a:pPr>
              <a:lnSpc>
                <a:spcPct val="90000"/>
              </a:lnSpc>
            </a:pPr>
            <a:endParaRPr lang="en-US" sz="1300" dirty="0">
              <a:latin typeface="Lucida Bright" panose="02040602050505020304" pitchFamily="18" charset="0"/>
            </a:endParaRPr>
          </a:p>
        </p:txBody>
      </p:sp>
      <p:pic>
        <p:nvPicPr>
          <p:cNvPr id="7" name="Picture 6">
            <a:extLst>
              <a:ext uri="{FF2B5EF4-FFF2-40B4-BE49-F238E27FC236}">
                <a16:creationId xmlns:a16="http://schemas.microsoft.com/office/drawing/2014/main" id="{551AA210-B12E-4608-85E0-7A794D1B58AB}"/>
              </a:ext>
            </a:extLst>
          </p:cNvPr>
          <p:cNvPicPr>
            <a:picLocks noChangeAspect="1"/>
          </p:cNvPicPr>
          <p:nvPr/>
        </p:nvPicPr>
        <p:blipFill>
          <a:blip r:embed="rId4">
            <a:extLst>
              <a:ext uri="{28A0092B-C50C-407E-A947-70E740481C1C}">
                <a14:useLocalDpi xmlns:a14="http://schemas.microsoft.com/office/drawing/2010/main" val="0"/>
              </a:ext>
            </a:extLst>
          </a:blip>
          <a:srcRect r="919" b="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81388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B29848A-3AB4-5DD9-DE91-5D66B5AEB016}"/>
              </a:ext>
            </a:extLst>
          </p:cNvPr>
          <p:cNvGraphicFramePr>
            <a:graphicFrameLocks noGrp="1"/>
          </p:cNvGraphicFramePr>
          <p:nvPr>
            <p:ph idx="1"/>
            <p:extLst>
              <p:ext uri="{D42A27DB-BD31-4B8C-83A1-F6EECF244321}">
                <p14:modId xmlns:p14="http://schemas.microsoft.com/office/powerpoint/2010/main" val="882346170"/>
              </p:ext>
            </p:extLst>
          </p:nvPr>
        </p:nvGraphicFramePr>
        <p:xfrm>
          <a:off x="882732" y="2091243"/>
          <a:ext cx="10058400" cy="4199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ue and white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5438" y="0"/>
            <a:ext cx="2834550" cy="1961509"/>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9593E42B-7222-4F51-A9F4-9F5B5B55CC0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510128" y="980754"/>
            <a:ext cx="3868137" cy="687820"/>
          </a:xfrm>
          <a:prstGeom prst="rect">
            <a:avLst/>
          </a:prstGeom>
        </p:spPr>
      </p:pic>
    </p:spTree>
    <p:extLst>
      <p:ext uri="{BB962C8B-B14F-4D97-AF65-F5344CB8AC3E}">
        <p14:creationId xmlns:p14="http://schemas.microsoft.com/office/powerpoint/2010/main" val="222954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1F5E816-EA11-3870-1F90-679C37DCED65}"/>
              </a:ext>
            </a:extLst>
          </p:cNvPr>
          <p:cNvGraphicFramePr>
            <a:graphicFrameLocks noGrp="1"/>
          </p:cNvGraphicFramePr>
          <p:nvPr>
            <p:ph idx="1"/>
            <p:extLst>
              <p:ext uri="{D42A27DB-BD31-4B8C-83A1-F6EECF244321}">
                <p14:modId xmlns:p14="http://schemas.microsoft.com/office/powerpoint/2010/main" val="1243072448"/>
              </p:ext>
            </p:extLst>
          </p:nvPr>
        </p:nvGraphicFramePr>
        <p:xfrm>
          <a:off x="1066800" y="2014194"/>
          <a:ext cx="10058400" cy="4423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red brush stroke and black letter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320" y="142184"/>
            <a:ext cx="2998510" cy="1715917"/>
          </a:xfrm>
          <a:prstGeom prst="rect">
            <a:avLst/>
          </a:prstGeom>
        </p:spPr>
      </p:pic>
    </p:spTree>
    <p:extLst>
      <p:ext uri="{BB962C8B-B14F-4D97-AF65-F5344CB8AC3E}">
        <p14:creationId xmlns:p14="http://schemas.microsoft.com/office/powerpoint/2010/main" val="823939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grpSp>
        <p:nvGrpSpPr>
          <p:cNvPr id="2061" name="Google Shape;2061;p71"/>
          <p:cNvGrpSpPr/>
          <p:nvPr/>
        </p:nvGrpSpPr>
        <p:grpSpPr>
          <a:xfrm>
            <a:off x="1239520" y="1245633"/>
            <a:ext cx="10627132" cy="5433484"/>
            <a:chOff x="1369318" y="1099812"/>
            <a:chExt cx="6437557" cy="2935428"/>
          </a:xfrm>
          <a:solidFill>
            <a:srgbClr val="E9EB93"/>
          </a:solidFill>
        </p:grpSpPr>
        <p:sp>
          <p:nvSpPr>
            <p:cNvPr id="2062" name="Google Shape;2062;p71"/>
            <p:cNvSpPr/>
            <p:nvPr/>
          </p:nvSpPr>
          <p:spPr>
            <a:xfrm flipH="1">
              <a:off x="1369318" y="1099812"/>
              <a:ext cx="6376307" cy="2858028"/>
            </a:xfrm>
            <a:custGeom>
              <a:avLst/>
              <a:gdLst/>
              <a:ahLst/>
              <a:cxnLst/>
              <a:rect l="l" t="t" r="r" b="b"/>
              <a:pathLst>
                <a:path w="23713" h="25748" extrusionOk="0">
                  <a:moveTo>
                    <a:pt x="13790" y="0"/>
                  </a:moveTo>
                  <a:cubicBezTo>
                    <a:pt x="13140" y="0"/>
                    <a:pt x="12490" y="3"/>
                    <a:pt x="11841" y="8"/>
                  </a:cubicBezTo>
                  <a:cubicBezTo>
                    <a:pt x="8094" y="55"/>
                    <a:pt x="4348" y="347"/>
                    <a:pt x="616" y="347"/>
                  </a:cubicBezTo>
                  <a:cubicBezTo>
                    <a:pt x="518" y="347"/>
                    <a:pt x="420" y="347"/>
                    <a:pt x="322" y="346"/>
                  </a:cubicBezTo>
                  <a:cubicBezTo>
                    <a:pt x="274" y="346"/>
                    <a:pt x="242" y="330"/>
                    <a:pt x="226" y="298"/>
                  </a:cubicBezTo>
                  <a:lnTo>
                    <a:pt x="1" y="346"/>
                  </a:lnTo>
                  <a:cubicBezTo>
                    <a:pt x="49" y="346"/>
                    <a:pt x="97" y="378"/>
                    <a:pt x="113" y="443"/>
                  </a:cubicBezTo>
                  <a:cubicBezTo>
                    <a:pt x="403" y="4641"/>
                    <a:pt x="387" y="8888"/>
                    <a:pt x="403" y="13103"/>
                  </a:cubicBezTo>
                  <a:cubicBezTo>
                    <a:pt x="419" y="15226"/>
                    <a:pt x="419" y="17366"/>
                    <a:pt x="403" y="19505"/>
                  </a:cubicBezTo>
                  <a:cubicBezTo>
                    <a:pt x="403" y="21532"/>
                    <a:pt x="194" y="23656"/>
                    <a:pt x="708" y="25651"/>
                  </a:cubicBezTo>
                  <a:cubicBezTo>
                    <a:pt x="725" y="25683"/>
                    <a:pt x="725" y="25715"/>
                    <a:pt x="708" y="25747"/>
                  </a:cubicBezTo>
                  <a:cubicBezTo>
                    <a:pt x="708" y="25747"/>
                    <a:pt x="725" y="25747"/>
                    <a:pt x="725" y="25731"/>
                  </a:cubicBezTo>
                  <a:cubicBezTo>
                    <a:pt x="4553" y="25490"/>
                    <a:pt x="8414" y="25474"/>
                    <a:pt x="12243" y="25409"/>
                  </a:cubicBezTo>
                  <a:cubicBezTo>
                    <a:pt x="15414" y="25356"/>
                    <a:pt x="18586" y="25325"/>
                    <a:pt x="21749" y="25325"/>
                  </a:cubicBezTo>
                  <a:cubicBezTo>
                    <a:pt x="22404" y="25325"/>
                    <a:pt x="23058" y="25326"/>
                    <a:pt x="23713" y="25329"/>
                  </a:cubicBezTo>
                  <a:cubicBezTo>
                    <a:pt x="23713" y="25313"/>
                    <a:pt x="23713" y="25297"/>
                    <a:pt x="23713" y="25297"/>
                  </a:cubicBezTo>
                  <a:cubicBezTo>
                    <a:pt x="23327" y="21130"/>
                    <a:pt x="23327" y="16932"/>
                    <a:pt x="23310" y="12749"/>
                  </a:cubicBezTo>
                  <a:cubicBezTo>
                    <a:pt x="23310" y="8647"/>
                    <a:pt x="23294" y="4561"/>
                    <a:pt x="23294" y="459"/>
                  </a:cubicBezTo>
                  <a:cubicBezTo>
                    <a:pt x="23278" y="394"/>
                    <a:pt x="23343" y="330"/>
                    <a:pt x="23407" y="314"/>
                  </a:cubicBezTo>
                  <a:lnTo>
                    <a:pt x="23407" y="185"/>
                  </a:lnTo>
                  <a:lnTo>
                    <a:pt x="23359" y="185"/>
                  </a:lnTo>
                  <a:cubicBezTo>
                    <a:pt x="20177" y="65"/>
                    <a:pt x="16985" y="0"/>
                    <a:pt x="13790" y="0"/>
                  </a:cubicBezTo>
                  <a:close/>
                </a:path>
              </a:pathLst>
            </a:custGeom>
            <a:grpFill/>
            <a:ln>
              <a:noFill/>
            </a:ln>
          </p:spPr>
          <p:txBody>
            <a:bodyPr spcFirstLastPara="1" wrap="square" lIns="121900" tIns="121900" rIns="121900" bIns="121900" anchor="ctr" anchorCtr="0">
              <a:noAutofit/>
            </a:bodyPr>
            <a:lstStyle/>
            <a:p>
              <a:endParaRPr sz="2533"/>
            </a:p>
          </p:txBody>
        </p:sp>
        <p:sp>
          <p:nvSpPr>
            <p:cNvPr id="2063" name="Google Shape;2063;p71"/>
            <p:cNvSpPr/>
            <p:nvPr/>
          </p:nvSpPr>
          <p:spPr>
            <a:xfrm flipH="1">
              <a:off x="1430568" y="1177212"/>
              <a:ext cx="6376307" cy="2858028"/>
            </a:xfrm>
            <a:custGeom>
              <a:avLst/>
              <a:gdLst/>
              <a:ahLst/>
              <a:cxnLst/>
              <a:rect l="l" t="t" r="r" b="b"/>
              <a:pathLst>
                <a:path w="23713" h="25748" extrusionOk="0">
                  <a:moveTo>
                    <a:pt x="13790" y="0"/>
                  </a:moveTo>
                  <a:cubicBezTo>
                    <a:pt x="13140" y="0"/>
                    <a:pt x="12490" y="3"/>
                    <a:pt x="11841" y="8"/>
                  </a:cubicBezTo>
                  <a:cubicBezTo>
                    <a:pt x="8094" y="55"/>
                    <a:pt x="4348" y="347"/>
                    <a:pt x="616" y="347"/>
                  </a:cubicBezTo>
                  <a:cubicBezTo>
                    <a:pt x="518" y="347"/>
                    <a:pt x="420" y="347"/>
                    <a:pt x="322" y="346"/>
                  </a:cubicBezTo>
                  <a:cubicBezTo>
                    <a:pt x="274" y="346"/>
                    <a:pt x="242" y="330"/>
                    <a:pt x="226" y="298"/>
                  </a:cubicBezTo>
                  <a:lnTo>
                    <a:pt x="1" y="346"/>
                  </a:lnTo>
                  <a:cubicBezTo>
                    <a:pt x="49" y="346"/>
                    <a:pt x="97" y="378"/>
                    <a:pt x="113" y="443"/>
                  </a:cubicBezTo>
                  <a:cubicBezTo>
                    <a:pt x="403" y="4641"/>
                    <a:pt x="387" y="8888"/>
                    <a:pt x="403" y="13103"/>
                  </a:cubicBezTo>
                  <a:cubicBezTo>
                    <a:pt x="419" y="15226"/>
                    <a:pt x="419" y="17366"/>
                    <a:pt x="403" y="19505"/>
                  </a:cubicBezTo>
                  <a:cubicBezTo>
                    <a:pt x="403" y="21532"/>
                    <a:pt x="194" y="23656"/>
                    <a:pt x="708" y="25651"/>
                  </a:cubicBezTo>
                  <a:cubicBezTo>
                    <a:pt x="725" y="25683"/>
                    <a:pt x="725" y="25715"/>
                    <a:pt x="708" y="25747"/>
                  </a:cubicBezTo>
                  <a:cubicBezTo>
                    <a:pt x="708" y="25747"/>
                    <a:pt x="725" y="25747"/>
                    <a:pt x="725" y="25731"/>
                  </a:cubicBezTo>
                  <a:cubicBezTo>
                    <a:pt x="4553" y="25490"/>
                    <a:pt x="8414" y="25474"/>
                    <a:pt x="12243" y="25409"/>
                  </a:cubicBezTo>
                  <a:cubicBezTo>
                    <a:pt x="15414" y="25356"/>
                    <a:pt x="18586" y="25325"/>
                    <a:pt x="21749" y="25325"/>
                  </a:cubicBezTo>
                  <a:cubicBezTo>
                    <a:pt x="22404" y="25325"/>
                    <a:pt x="23058" y="25326"/>
                    <a:pt x="23713" y="25329"/>
                  </a:cubicBezTo>
                  <a:cubicBezTo>
                    <a:pt x="23713" y="25313"/>
                    <a:pt x="23713" y="25297"/>
                    <a:pt x="23713" y="25297"/>
                  </a:cubicBezTo>
                  <a:cubicBezTo>
                    <a:pt x="23327" y="21130"/>
                    <a:pt x="23327" y="16932"/>
                    <a:pt x="23310" y="12749"/>
                  </a:cubicBezTo>
                  <a:cubicBezTo>
                    <a:pt x="23310" y="8647"/>
                    <a:pt x="23294" y="4561"/>
                    <a:pt x="23294" y="459"/>
                  </a:cubicBezTo>
                  <a:cubicBezTo>
                    <a:pt x="23278" y="394"/>
                    <a:pt x="23343" y="330"/>
                    <a:pt x="23407" y="314"/>
                  </a:cubicBezTo>
                  <a:lnTo>
                    <a:pt x="23407" y="185"/>
                  </a:lnTo>
                  <a:lnTo>
                    <a:pt x="23359" y="185"/>
                  </a:lnTo>
                  <a:cubicBezTo>
                    <a:pt x="20177" y="65"/>
                    <a:pt x="16985" y="0"/>
                    <a:pt x="13790" y="0"/>
                  </a:cubicBezTo>
                  <a:close/>
                </a:path>
              </a:pathLst>
            </a:cu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grpSp>
      <p:sp>
        <p:nvSpPr>
          <p:cNvPr id="2065" name="Google Shape;2065;p71"/>
          <p:cNvSpPr txBox="1">
            <a:spLocks noGrp="1"/>
          </p:cNvSpPr>
          <p:nvPr>
            <p:ph type="title"/>
          </p:nvPr>
        </p:nvSpPr>
        <p:spPr>
          <a:xfrm>
            <a:off x="513664" y="97095"/>
            <a:ext cx="5939951" cy="1184333"/>
          </a:xfrm>
          <a:prstGeom prst="rect">
            <a:avLst/>
          </a:prstGeom>
        </p:spPr>
        <p:txBody>
          <a:bodyPr spcFirstLastPara="1" wrap="square" lIns="121900" tIns="121900" rIns="121900" bIns="121900" anchor="ctr" anchorCtr="0">
            <a:noAutofit/>
          </a:bodyPr>
          <a:lstStyle/>
          <a:p>
            <a:r>
              <a:rPr lang="en-US" dirty="0"/>
              <a:t>SAT vs ACT</a:t>
            </a:r>
            <a:endParaRPr dirty="0"/>
          </a:p>
        </p:txBody>
      </p:sp>
      <p:grpSp>
        <p:nvGrpSpPr>
          <p:cNvPr id="2067" name="Google Shape;2067;p71"/>
          <p:cNvGrpSpPr/>
          <p:nvPr/>
        </p:nvGrpSpPr>
        <p:grpSpPr>
          <a:xfrm>
            <a:off x="10078601" y="5181534"/>
            <a:ext cx="399767" cy="430833"/>
            <a:chOff x="7558950" y="3886150"/>
            <a:chExt cx="299825" cy="323125"/>
          </a:xfrm>
        </p:grpSpPr>
        <p:sp>
          <p:nvSpPr>
            <p:cNvPr id="2068" name="Google Shape;2068;p71"/>
            <p:cNvSpPr/>
            <p:nvPr/>
          </p:nvSpPr>
          <p:spPr>
            <a:xfrm>
              <a:off x="7558950" y="3886150"/>
              <a:ext cx="299825" cy="270850"/>
            </a:xfrm>
            <a:custGeom>
              <a:avLst/>
              <a:gdLst/>
              <a:ahLst/>
              <a:cxnLst/>
              <a:rect l="l" t="t" r="r" b="b"/>
              <a:pathLst>
                <a:path w="11993" h="10834" extrusionOk="0">
                  <a:moveTo>
                    <a:pt x="11993" y="0"/>
                  </a:moveTo>
                  <a:cubicBezTo>
                    <a:pt x="11123" y="5214"/>
                    <a:pt x="4730" y="12740"/>
                    <a:pt x="0" y="10378"/>
                  </a:cubicBezTo>
                </a:path>
              </a:pathLst>
            </a:custGeom>
            <a:noFill/>
            <a:ln w="9525" cap="flat" cmpd="sng">
              <a:solidFill>
                <a:schemeClr val="dk2"/>
              </a:solidFill>
              <a:prstDash val="solid"/>
              <a:round/>
              <a:headEnd type="none" w="med" len="med"/>
              <a:tailEnd type="none" w="med" len="med"/>
            </a:ln>
          </p:spPr>
          <p:txBody>
            <a:bodyPr/>
            <a:lstStyle/>
            <a:p>
              <a:endParaRPr lang="en-US"/>
            </a:p>
          </p:txBody>
        </p:sp>
        <p:sp>
          <p:nvSpPr>
            <p:cNvPr id="2069" name="Google Shape;2069;p71"/>
            <p:cNvSpPr/>
            <p:nvPr/>
          </p:nvSpPr>
          <p:spPr>
            <a:xfrm>
              <a:off x="7593550" y="4168675"/>
              <a:ext cx="138375" cy="40600"/>
            </a:xfrm>
            <a:custGeom>
              <a:avLst/>
              <a:gdLst/>
              <a:ahLst/>
              <a:cxnLst/>
              <a:rect l="l" t="t" r="r" b="b"/>
              <a:pathLst>
                <a:path w="5535" h="1624" extrusionOk="0">
                  <a:moveTo>
                    <a:pt x="5535" y="0"/>
                  </a:moveTo>
                  <a:cubicBezTo>
                    <a:pt x="3911" y="928"/>
                    <a:pt x="1037" y="2479"/>
                    <a:pt x="0" y="922"/>
                  </a:cubicBezTo>
                </a:path>
              </a:pathLst>
            </a:custGeom>
            <a:noFill/>
            <a:ln w="9525" cap="flat" cmpd="sng">
              <a:solidFill>
                <a:schemeClr val="dk2"/>
              </a:solidFill>
              <a:prstDash val="solid"/>
              <a:round/>
              <a:headEnd type="none" w="med" len="med"/>
              <a:tailEnd type="none" w="med" len="med"/>
            </a:ln>
          </p:spPr>
          <p:txBody>
            <a:bodyPr/>
            <a:lstStyle/>
            <a:p>
              <a:endParaRPr lang="en-US"/>
            </a:p>
          </p:txBody>
        </p:sp>
      </p:grpSp>
      <p:grpSp>
        <p:nvGrpSpPr>
          <p:cNvPr id="2070" name="Google Shape;2070;p71"/>
          <p:cNvGrpSpPr/>
          <p:nvPr/>
        </p:nvGrpSpPr>
        <p:grpSpPr>
          <a:xfrm>
            <a:off x="1852734" y="1714367"/>
            <a:ext cx="66033" cy="384367"/>
            <a:chOff x="1389550" y="1285775"/>
            <a:chExt cx="49525" cy="288275"/>
          </a:xfrm>
        </p:grpSpPr>
        <p:sp>
          <p:nvSpPr>
            <p:cNvPr id="2071" name="Google Shape;2071;p71"/>
            <p:cNvSpPr/>
            <p:nvPr/>
          </p:nvSpPr>
          <p:spPr>
            <a:xfrm>
              <a:off x="1429925" y="1285775"/>
              <a:ext cx="9150" cy="236400"/>
            </a:xfrm>
            <a:custGeom>
              <a:avLst/>
              <a:gdLst/>
              <a:ahLst/>
              <a:cxnLst/>
              <a:rect l="l" t="t" r="r" b="b"/>
              <a:pathLst>
                <a:path w="366" h="9456" extrusionOk="0">
                  <a:moveTo>
                    <a:pt x="0" y="0"/>
                  </a:moveTo>
                  <a:cubicBezTo>
                    <a:pt x="617" y="3092"/>
                    <a:pt x="230" y="6303"/>
                    <a:pt x="230" y="9456"/>
                  </a:cubicBezTo>
                </a:path>
              </a:pathLst>
            </a:custGeom>
            <a:noFill/>
            <a:ln w="9525" cap="flat" cmpd="sng">
              <a:solidFill>
                <a:schemeClr val="dk2"/>
              </a:solidFill>
              <a:prstDash val="solid"/>
              <a:round/>
              <a:headEnd type="none" w="med" len="med"/>
              <a:tailEnd type="none" w="med" len="med"/>
            </a:ln>
          </p:spPr>
          <p:txBody>
            <a:bodyPr/>
            <a:lstStyle/>
            <a:p>
              <a:endParaRPr lang="en-US"/>
            </a:p>
          </p:txBody>
        </p:sp>
        <p:sp>
          <p:nvSpPr>
            <p:cNvPr id="2072" name="Google Shape;2072;p71"/>
            <p:cNvSpPr/>
            <p:nvPr/>
          </p:nvSpPr>
          <p:spPr>
            <a:xfrm>
              <a:off x="1389550" y="1435675"/>
              <a:ext cx="12950" cy="138375"/>
            </a:xfrm>
            <a:custGeom>
              <a:avLst/>
              <a:gdLst/>
              <a:ahLst/>
              <a:cxnLst/>
              <a:rect l="l" t="t" r="r" b="b"/>
              <a:pathLst>
                <a:path w="518" h="5535" extrusionOk="0">
                  <a:moveTo>
                    <a:pt x="461" y="0"/>
                  </a:moveTo>
                  <a:cubicBezTo>
                    <a:pt x="461" y="1851"/>
                    <a:pt x="687" y="3816"/>
                    <a:pt x="0" y="5535"/>
                  </a:cubicBezTo>
                </a:path>
              </a:pathLst>
            </a:custGeom>
            <a:noFill/>
            <a:ln w="9525" cap="flat" cmpd="sng">
              <a:solidFill>
                <a:schemeClr val="dk2"/>
              </a:solidFill>
              <a:prstDash val="solid"/>
              <a:round/>
              <a:headEnd type="none" w="med" len="med"/>
              <a:tailEnd type="none" w="med" len="med"/>
            </a:ln>
          </p:spPr>
          <p:txBody>
            <a:bodyPr/>
            <a:lstStyle/>
            <a:p>
              <a:endParaRPr lang="en-US"/>
            </a:p>
          </p:txBody>
        </p:sp>
      </p:grpSp>
      <p:graphicFrame>
        <p:nvGraphicFramePr>
          <p:cNvPr id="2074" name="Google Shape;2066;p71">
            <a:extLst>
              <a:ext uri="{FF2B5EF4-FFF2-40B4-BE49-F238E27FC236}">
                <a16:creationId xmlns:a16="http://schemas.microsoft.com/office/drawing/2014/main" id="{47352570-E70F-23BD-E2C4-C02493D0B279}"/>
              </a:ext>
            </a:extLst>
          </p:cNvPr>
          <p:cNvGraphicFramePr/>
          <p:nvPr>
            <p:extLst>
              <p:ext uri="{D42A27DB-BD31-4B8C-83A1-F6EECF244321}">
                <p14:modId xmlns:p14="http://schemas.microsoft.com/office/powerpoint/2010/main" val="1708350338"/>
              </p:ext>
            </p:extLst>
          </p:nvPr>
        </p:nvGraphicFramePr>
        <p:xfrm>
          <a:off x="2195643" y="1580879"/>
          <a:ext cx="9198397" cy="4665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94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grpSp>
        <p:nvGrpSpPr>
          <p:cNvPr id="2061" name="Google Shape;2061;p71"/>
          <p:cNvGrpSpPr/>
          <p:nvPr/>
        </p:nvGrpSpPr>
        <p:grpSpPr>
          <a:xfrm>
            <a:off x="955040" y="1107441"/>
            <a:ext cx="10798596" cy="5673504"/>
            <a:chOff x="1369318" y="1099812"/>
            <a:chExt cx="6437557" cy="2935428"/>
          </a:xfrm>
          <a:solidFill>
            <a:srgbClr val="F7F5C3"/>
          </a:solidFill>
        </p:grpSpPr>
        <p:sp>
          <p:nvSpPr>
            <p:cNvPr id="2062" name="Google Shape;2062;p71"/>
            <p:cNvSpPr/>
            <p:nvPr/>
          </p:nvSpPr>
          <p:spPr>
            <a:xfrm flipH="1">
              <a:off x="1369318" y="1099812"/>
              <a:ext cx="6376307" cy="2858028"/>
            </a:xfrm>
            <a:custGeom>
              <a:avLst/>
              <a:gdLst/>
              <a:ahLst/>
              <a:cxnLst/>
              <a:rect l="l" t="t" r="r" b="b"/>
              <a:pathLst>
                <a:path w="23713" h="25748" extrusionOk="0">
                  <a:moveTo>
                    <a:pt x="13790" y="0"/>
                  </a:moveTo>
                  <a:cubicBezTo>
                    <a:pt x="13140" y="0"/>
                    <a:pt x="12490" y="3"/>
                    <a:pt x="11841" y="8"/>
                  </a:cubicBezTo>
                  <a:cubicBezTo>
                    <a:pt x="8094" y="55"/>
                    <a:pt x="4348" y="347"/>
                    <a:pt x="616" y="347"/>
                  </a:cubicBezTo>
                  <a:cubicBezTo>
                    <a:pt x="518" y="347"/>
                    <a:pt x="420" y="347"/>
                    <a:pt x="322" y="346"/>
                  </a:cubicBezTo>
                  <a:cubicBezTo>
                    <a:pt x="274" y="346"/>
                    <a:pt x="242" y="330"/>
                    <a:pt x="226" y="298"/>
                  </a:cubicBezTo>
                  <a:lnTo>
                    <a:pt x="1" y="346"/>
                  </a:lnTo>
                  <a:cubicBezTo>
                    <a:pt x="49" y="346"/>
                    <a:pt x="97" y="378"/>
                    <a:pt x="113" y="443"/>
                  </a:cubicBezTo>
                  <a:cubicBezTo>
                    <a:pt x="403" y="4641"/>
                    <a:pt x="387" y="8888"/>
                    <a:pt x="403" y="13103"/>
                  </a:cubicBezTo>
                  <a:cubicBezTo>
                    <a:pt x="419" y="15226"/>
                    <a:pt x="419" y="17366"/>
                    <a:pt x="403" y="19505"/>
                  </a:cubicBezTo>
                  <a:cubicBezTo>
                    <a:pt x="403" y="21532"/>
                    <a:pt x="194" y="23656"/>
                    <a:pt x="708" y="25651"/>
                  </a:cubicBezTo>
                  <a:cubicBezTo>
                    <a:pt x="725" y="25683"/>
                    <a:pt x="725" y="25715"/>
                    <a:pt x="708" y="25747"/>
                  </a:cubicBezTo>
                  <a:cubicBezTo>
                    <a:pt x="708" y="25747"/>
                    <a:pt x="725" y="25747"/>
                    <a:pt x="725" y="25731"/>
                  </a:cubicBezTo>
                  <a:cubicBezTo>
                    <a:pt x="4553" y="25490"/>
                    <a:pt x="8414" y="25474"/>
                    <a:pt x="12243" y="25409"/>
                  </a:cubicBezTo>
                  <a:cubicBezTo>
                    <a:pt x="15414" y="25356"/>
                    <a:pt x="18586" y="25325"/>
                    <a:pt x="21749" y="25325"/>
                  </a:cubicBezTo>
                  <a:cubicBezTo>
                    <a:pt x="22404" y="25325"/>
                    <a:pt x="23058" y="25326"/>
                    <a:pt x="23713" y="25329"/>
                  </a:cubicBezTo>
                  <a:cubicBezTo>
                    <a:pt x="23713" y="25313"/>
                    <a:pt x="23713" y="25297"/>
                    <a:pt x="23713" y="25297"/>
                  </a:cubicBezTo>
                  <a:cubicBezTo>
                    <a:pt x="23327" y="21130"/>
                    <a:pt x="23327" y="16932"/>
                    <a:pt x="23310" y="12749"/>
                  </a:cubicBezTo>
                  <a:cubicBezTo>
                    <a:pt x="23310" y="8647"/>
                    <a:pt x="23294" y="4561"/>
                    <a:pt x="23294" y="459"/>
                  </a:cubicBezTo>
                  <a:cubicBezTo>
                    <a:pt x="23278" y="394"/>
                    <a:pt x="23343" y="330"/>
                    <a:pt x="23407" y="314"/>
                  </a:cubicBezTo>
                  <a:lnTo>
                    <a:pt x="23407" y="185"/>
                  </a:lnTo>
                  <a:lnTo>
                    <a:pt x="23359" y="185"/>
                  </a:lnTo>
                  <a:cubicBezTo>
                    <a:pt x="20177" y="65"/>
                    <a:pt x="16985" y="0"/>
                    <a:pt x="13790" y="0"/>
                  </a:cubicBezTo>
                  <a:close/>
                </a:path>
              </a:pathLst>
            </a:custGeom>
            <a:grpFill/>
            <a:ln>
              <a:noFill/>
            </a:ln>
          </p:spPr>
          <p:txBody>
            <a:bodyPr spcFirstLastPara="1" wrap="square" lIns="121900" tIns="121900" rIns="121900" bIns="121900" anchor="ctr" anchorCtr="0">
              <a:noAutofit/>
            </a:bodyPr>
            <a:lstStyle/>
            <a:p>
              <a:endParaRPr sz="2533"/>
            </a:p>
          </p:txBody>
        </p:sp>
        <p:sp>
          <p:nvSpPr>
            <p:cNvPr id="2063" name="Google Shape;2063;p71"/>
            <p:cNvSpPr/>
            <p:nvPr/>
          </p:nvSpPr>
          <p:spPr>
            <a:xfrm flipH="1">
              <a:off x="1430568" y="1177212"/>
              <a:ext cx="6376307" cy="2858028"/>
            </a:xfrm>
            <a:custGeom>
              <a:avLst/>
              <a:gdLst/>
              <a:ahLst/>
              <a:cxnLst/>
              <a:rect l="l" t="t" r="r" b="b"/>
              <a:pathLst>
                <a:path w="23713" h="25748" extrusionOk="0">
                  <a:moveTo>
                    <a:pt x="13790" y="0"/>
                  </a:moveTo>
                  <a:cubicBezTo>
                    <a:pt x="13140" y="0"/>
                    <a:pt x="12490" y="3"/>
                    <a:pt x="11841" y="8"/>
                  </a:cubicBezTo>
                  <a:cubicBezTo>
                    <a:pt x="8094" y="55"/>
                    <a:pt x="4348" y="347"/>
                    <a:pt x="616" y="347"/>
                  </a:cubicBezTo>
                  <a:cubicBezTo>
                    <a:pt x="518" y="347"/>
                    <a:pt x="420" y="347"/>
                    <a:pt x="322" y="346"/>
                  </a:cubicBezTo>
                  <a:cubicBezTo>
                    <a:pt x="274" y="346"/>
                    <a:pt x="242" y="330"/>
                    <a:pt x="226" y="298"/>
                  </a:cubicBezTo>
                  <a:lnTo>
                    <a:pt x="1" y="346"/>
                  </a:lnTo>
                  <a:cubicBezTo>
                    <a:pt x="49" y="346"/>
                    <a:pt x="97" y="378"/>
                    <a:pt x="113" y="443"/>
                  </a:cubicBezTo>
                  <a:cubicBezTo>
                    <a:pt x="403" y="4641"/>
                    <a:pt x="387" y="8888"/>
                    <a:pt x="403" y="13103"/>
                  </a:cubicBezTo>
                  <a:cubicBezTo>
                    <a:pt x="419" y="15226"/>
                    <a:pt x="419" y="17366"/>
                    <a:pt x="403" y="19505"/>
                  </a:cubicBezTo>
                  <a:cubicBezTo>
                    <a:pt x="403" y="21532"/>
                    <a:pt x="194" y="23656"/>
                    <a:pt x="708" y="25651"/>
                  </a:cubicBezTo>
                  <a:cubicBezTo>
                    <a:pt x="725" y="25683"/>
                    <a:pt x="725" y="25715"/>
                    <a:pt x="708" y="25747"/>
                  </a:cubicBezTo>
                  <a:cubicBezTo>
                    <a:pt x="708" y="25747"/>
                    <a:pt x="725" y="25747"/>
                    <a:pt x="725" y="25731"/>
                  </a:cubicBezTo>
                  <a:cubicBezTo>
                    <a:pt x="4553" y="25490"/>
                    <a:pt x="8414" y="25474"/>
                    <a:pt x="12243" y="25409"/>
                  </a:cubicBezTo>
                  <a:cubicBezTo>
                    <a:pt x="15414" y="25356"/>
                    <a:pt x="18586" y="25325"/>
                    <a:pt x="21749" y="25325"/>
                  </a:cubicBezTo>
                  <a:cubicBezTo>
                    <a:pt x="22404" y="25325"/>
                    <a:pt x="23058" y="25326"/>
                    <a:pt x="23713" y="25329"/>
                  </a:cubicBezTo>
                  <a:cubicBezTo>
                    <a:pt x="23713" y="25313"/>
                    <a:pt x="23713" y="25297"/>
                    <a:pt x="23713" y="25297"/>
                  </a:cubicBezTo>
                  <a:cubicBezTo>
                    <a:pt x="23327" y="21130"/>
                    <a:pt x="23327" y="16932"/>
                    <a:pt x="23310" y="12749"/>
                  </a:cubicBezTo>
                  <a:cubicBezTo>
                    <a:pt x="23310" y="8647"/>
                    <a:pt x="23294" y="4561"/>
                    <a:pt x="23294" y="459"/>
                  </a:cubicBezTo>
                  <a:cubicBezTo>
                    <a:pt x="23278" y="394"/>
                    <a:pt x="23343" y="330"/>
                    <a:pt x="23407" y="314"/>
                  </a:cubicBezTo>
                  <a:lnTo>
                    <a:pt x="23407" y="185"/>
                  </a:lnTo>
                  <a:lnTo>
                    <a:pt x="23359" y="185"/>
                  </a:lnTo>
                  <a:cubicBezTo>
                    <a:pt x="20177" y="65"/>
                    <a:pt x="16985" y="0"/>
                    <a:pt x="13790" y="0"/>
                  </a:cubicBezTo>
                  <a:close/>
                </a:path>
              </a:pathLst>
            </a:custGeom>
            <a:grp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grpSp>
      <p:sp>
        <p:nvSpPr>
          <p:cNvPr id="2065" name="Google Shape;2065;p71"/>
          <p:cNvSpPr txBox="1">
            <a:spLocks noGrp="1"/>
          </p:cNvSpPr>
          <p:nvPr>
            <p:ph type="title"/>
          </p:nvPr>
        </p:nvSpPr>
        <p:spPr>
          <a:xfrm>
            <a:off x="254000" y="167881"/>
            <a:ext cx="5047014" cy="1184333"/>
          </a:xfrm>
          <a:prstGeom prst="rect">
            <a:avLst/>
          </a:prstGeom>
        </p:spPr>
        <p:txBody>
          <a:bodyPr spcFirstLastPara="1" wrap="square" lIns="121900" tIns="121900" rIns="121900" bIns="121900" anchor="ctr" anchorCtr="0">
            <a:noAutofit/>
          </a:bodyPr>
          <a:lstStyle/>
          <a:p>
            <a:r>
              <a:rPr lang="en-US" dirty="0"/>
              <a:t>SAT vs ACT</a:t>
            </a:r>
            <a:endParaRPr dirty="0"/>
          </a:p>
        </p:txBody>
      </p:sp>
      <p:grpSp>
        <p:nvGrpSpPr>
          <p:cNvPr id="2067" name="Google Shape;2067;p71"/>
          <p:cNvGrpSpPr/>
          <p:nvPr/>
        </p:nvGrpSpPr>
        <p:grpSpPr>
          <a:xfrm>
            <a:off x="10078601" y="5181534"/>
            <a:ext cx="399767" cy="430833"/>
            <a:chOff x="7558950" y="3886150"/>
            <a:chExt cx="299825" cy="323125"/>
          </a:xfrm>
        </p:grpSpPr>
        <p:sp>
          <p:nvSpPr>
            <p:cNvPr id="2068" name="Google Shape;2068;p71"/>
            <p:cNvSpPr/>
            <p:nvPr/>
          </p:nvSpPr>
          <p:spPr>
            <a:xfrm>
              <a:off x="7558950" y="3886150"/>
              <a:ext cx="299825" cy="270850"/>
            </a:xfrm>
            <a:custGeom>
              <a:avLst/>
              <a:gdLst/>
              <a:ahLst/>
              <a:cxnLst/>
              <a:rect l="l" t="t" r="r" b="b"/>
              <a:pathLst>
                <a:path w="11993" h="10834" extrusionOk="0">
                  <a:moveTo>
                    <a:pt x="11993" y="0"/>
                  </a:moveTo>
                  <a:cubicBezTo>
                    <a:pt x="11123" y="5214"/>
                    <a:pt x="4730" y="12740"/>
                    <a:pt x="0" y="10378"/>
                  </a:cubicBezTo>
                </a:path>
              </a:pathLst>
            </a:custGeom>
            <a:noFill/>
            <a:ln w="9525" cap="flat" cmpd="sng">
              <a:solidFill>
                <a:schemeClr val="dk2"/>
              </a:solidFill>
              <a:prstDash val="solid"/>
              <a:round/>
              <a:headEnd type="none" w="med" len="med"/>
              <a:tailEnd type="none" w="med" len="med"/>
            </a:ln>
          </p:spPr>
          <p:txBody>
            <a:bodyPr/>
            <a:lstStyle/>
            <a:p>
              <a:endParaRPr lang="en-US"/>
            </a:p>
          </p:txBody>
        </p:sp>
        <p:sp>
          <p:nvSpPr>
            <p:cNvPr id="2069" name="Google Shape;2069;p71"/>
            <p:cNvSpPr/>
            <p:nvPr/>
          </p:nvSpPr>
          <p:spPr>
            <a:xfrm>
              <a:off x="7593550" y="4168675"/>
              <a:ext cx="138375" cy="40600"/>
            </a:xfrm>
            <a:custGeom>
              <a:avLst/>
              <a:gdLst/>
              <a:ahLst/>
              <a:cxnLst/>
              <a:rect l="l" t="t" r="r" b="b"/>
              <a:pathLst>
                <a:path w="5535" h="1624" extrusionOk="0">
                  <a:moveTo>
                    <a:pt x="5535" y="0"/>
                  </a:moveTo>
                  <a:cubicBezTo>
                    <a:pt x="3911" y="928"/>
                    <a:pt x="1037" y="2479"/>
                    <a:pt x="0" y="922"/>
                  </a:cubicBezTo>
                </a:path>
              </a:pathLst>
            </a:custGeom>
            <a:noFill/>
            <a:ln w="9525" cap="flat" cmpd="sng">
              <a:solidFill>
                <a:schemeClr val="dk2"/>
              </a:solidFill>
              <a:prstDash val="solid"/>
              <a:round/>
              <a:headEnd type="none" w="med" len="med"/>
              <a:tailEnd type="none" w="med" len="med"/>
            </a:ln>
          </p:spPr>
          <p:txBody>
            <a:bodyPr/>
            <a:lstStyle/>
            <a:p>
              <a:endParaRPr lang="en-US"/>
            </a:p>
          </p:txBody>
        </p:sp>
      </p:grpSp>
      <p:grpSp>
        <p:nvGrpSpPr>
          <p:cNvPr id="2070" name="Google Shape;2070;p71"/>
          <p:cNvGrpSpPr/>
          <p:nvPr/>
        </p:nvGrpSpPr>
        <p:grpSpPr>
          <a:xfrm>
            <a:off x="1852734" y="1714367"/>
            <a:ext cx="66033" cy="384367"/>
            <a:chOff x="1389550" y="1285775"/>
            <a:chExt cx="49525" cy="288275"/>
          </a:xfrm>
        </p:grpSpPr>
        <p:sp>
          <p:nvSpPr>
            <p:cNvPr id="2071" name="Google Shape;2071;p71"/>
            <p:cNvSpPr/>
            <p:nvPr/>
          </p:nvSpPr>
          <p:spPr>
            <a:xfrm>
              <a:off x="1429925" y="1285775"/>
              <a:ext cx="9150" cy="236400"/>
            </a:xfrm>
            <a:custGeom>
              <a:avLst/>
              <a:gdLst/>
              <a:ahLst/>
              <a:cxnLst/>
              <a:rect l="l" t="t" r="r" b="b"/>
              <a:pathLst>
                <a:path w="366" h="9456" extrusionOk="0">
                  <a:moveTo>
                    <a:pt x="0" y="0"/>
                  </a:moveTo>
                  <a:cubicBezTo>
                    <a:pt x="617" y="3092"/>
                    <a:pt x="230" y="6303"/>
                    <a:pt x="230" y="9456"/>
                  </a:cubicBezTo>
                </a:path>
              </a:pathLst>
            </a:custGeom>
            <a:noFill/>
            <a:ln w="9525" cap="flat" cmpd="sng">
              <a:solidFill>
                <a:schemeClr val="dk2"/>
              </a:solidFill>
              <a:prstDash val="solid"/>
              <a:round/>
              <a:headEnd type="none" w="med" len="med"/>
              <a:tailEnd type="none" w="med" len="med"/>
            </a:ln>
          </p:spPr>
          <p:txBody>
            <a:bodyPr/>
            <a:lstStyle/>
            <a:p>
              <a:endParaRPr lang="en-US"/>
            </a:p>
          </p:txBody>
        </p:sp>
        <p:sp>
          <p:nvSpPr>
            <p:cNvPr id="2072" name="Google Shape;2072;p71"/>
            <p:cNvSpPr/>
            <p:nvPr/>
          </p:nvSpPr>
          <p:spPr>
            <a:xfrm>
              <a:off x="1389550" y="1435675"/>
              <a:ext cx="12950" cy="138375"/>
            </a:xfrm>
            <a:custGeom>
              <a:avLst/>
              <a:gdLst/>
              <a:ahLst/>
              <a:cxnLst/>
              <a:rect l="l" t="t" r="r" b="b"/>
              <a:pathLst>
                <a:path w="518" h="5535" extrusionOk="0">
                  <a:moveTo>
                    <a:pt x="461" y="0"/>
                  </a:moveTo>
                  <a:cubicBezTo>
                    <a:pt x="461" y="1851"/>
                    <a:pt x="687" y="3816"/>
                    <a:pt x="0" y="5535"/>
                  </a:cubicBezTo>
                </a:path>
              </a:pathLst>
            </a:custGeom>
            <a:noFill/>
            <a:ln w="9525" cap="flat" cmpd="sng">
              <a:solidFill>
                <a:schemeClr val="dk2"/>
              </a:solidFill>
              <a:prstDash val="solid"/>
              <a:round/>
              <a:headEnd type="none" w="med" len="med"/>
              <a:tailEnd type="none" w="med" len="med"/>
            </a:ln>
          </p:spPr>
          <p:txBody>
            <a:bodyPr/>
            <a:lstStyle/>
            <a:p>
              <a:endParaRPr lang="en-US"/>
            </a:p>
          </p:txBody>
        </p:sp>
      </p:grpSp>
      <p:graphicFrame>
        <p:nvGraphicFramePr>
          <p:cNvPr id="2074" name="Google Shape;2066;p71">
            <a:extLst>
              <a:ext uri="{FF2B5EF4-FFF2-40B4-BE49-F238E27FC236}">
                <a16:creationId xmlns:a16="http://schemas.microsoft.com/office/drawing/2014/main" id="{E3BE8DAA-0C96-D921-6DF1-0BA72BBC57CF}"/>
              </a:ext>
            </a:extLst>
          </p:cNvPr>
          <p:cNvGraphicFramePr/>
          <p:nvPr>
            <p:extLst>
              <p:ext uri="{D42A27DB-BD31-4B8C-83A1-F6EECF244321}">
                <p14:modId xmlns:p14="http://schemas.microsoft.com/office/powerpoint/2010/main" val="2314446622"/>
              </p:ext>
            </p:extLst>
          </p:nvPr>
        </p:nvGraphicFramePr>
        <p:xfrm>
          <a:off x="2089461" y="1580879"/>
          <a:ext cx="9016903" cy="4881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3210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9" name="Picture 8">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 name="Picture 11">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4" name="Straight Connector 13">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3B8521-80F4-FC19-CE8A-5A7E8DBEAF67}"/>
              </a:ext>
            </a:extLst>
          </p:cNvPr>
          <p:cNvPicPr>
            <a:picLocks noChangeAspect="1"/>
          </p:cNvPicPr>
          <p:nvPr/>
        </p:nvPicPr>
        <p:blipFill rotWithShape="1">
          <a:blip r:embed="rId4">
            <a:alphaModFix amt="50000"/>
          </a:blip>
          <a:srcRect t="205" b="14568"/>
          <a:stretch/>
        </p:blipFill>
        <p:spPr>
          <a:xfrm>
            <a:off x="20" y="10"/>
            <a:ext cx="12191980" cy="6857990"/>
          </a:xfrm>
          <a:prstGeom prst="rect">
            <a:avLst/>
          </a:prstGeom>
        </p:spPr>
      </p:pic>
      <p:sp>
        <p:nvSpPr>
          <p:cNvPr id="2" name="Title 1"/>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College admissions</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73453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471" y="361017"/>
            <a:ext cx="9286993" cy="1037811"/>
          </a:xfrm>
        </p:spPr>
        <p:txBody>
          <a:bodyPr/>
          <a:lstStyle/>
          <a:p>
            <a:r>
              <a:rPr lang="en-US"/>
              <a:t>Your 12</a:t>
            </a:r>
            <a:r>
              <a:rPr lang="en-US" baseline="30000"/>
              <a:t>th</a:t>
            </a:r>
            <a:r>
              <a:rPr lang="en-US"/>
              <a:t> Grade Secretaries</a:t>
            </a:r>
          </a:p>
        </p:txBody>
      </p:sp>
      <p:graphicFrame>
        <p:nvGraphicFramePr>
          <p:cNvPr id="7" name="Content Placeholder 2">
            <a:extLst>
              <a:ext uri="{FF2B5EF4-FFF2-40B4-BE49-F238E27FC236}">
                <a16:creationId xmlns:a16="http://schemas.microsoft.com/office/drawing/2014/main" id="{13C59361-FCD5-C691-1A16-ED09E1CFE390}"/>
              </a:ext>
            </a:extLst>
          </p:cNvPr>
          <p:cNvGraphicFramePr>
            <a:graphicFrameLocks noGrp="1"/>
          </p:cNvGraphicFramePr>
          <p:nvPr>
            <p:ph idx="1"/>
            <p:extLst>
              <p:ext uri="{D42A27DB-BD31-4B8C-83A1-F6EECF244321}">
                <p14:modId xmlns:p14="http://schemas.microsoft.com/office/powerpoint/2010/main" val="3815592429"/>
              </p:ext>
            </p:extLst>
          </p:nvPr>
        </p:nvGraphicFramePr>
        <p:xfrm>
          <a:off x="1979979" y="329991"/>
          <a:ext cx="8183769" cy="4271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5" descr="A person sitting in a chair&#10;&#10;Description automatically generated">
            <a:extLst>
              <a:ext uri="{FF2B5EF4-FFF2-40B4-BE49-F238E27FC236}">
                <a16:creationId xmlns:a16="http://schemas.microsoft.com/office/drawing/2014/main" id="{51ED72C5-5994-A70F-88E2-CFED0609FC36}"/>
              </a:ext>
            </a:extLst>
          </p:cNvPr>
          <p:cNvPicPr>
            <a:picLocks noChangeAspect="1"/>
          </p:cNvPicPr>
          <p:nvPr/>
        </p:nvPicPr>
        <p:blipFill>
          <a:blip r:embed="rId7"/>
          <a:stretch>
            <a:fillRect/>
          </a:stretch>
        </p:blipFill>
        <p:spPr>
          <a:xfrm>
            <a:off x="5154246" y="3666578"/>
            <a:ext cx="1981200" cy="1801072"/>
          </a:xfrm>
          <a:prstGeom prst="rect">
            <a:avLst/>
          </a:prstGeom>
        </p:spPr>
      </p:pic>
      <p:pic>
        <p:nvPicPr>
          <p:cNvPr id="23" name="Picture 23" descr="A person wearing sunglasses smiling&#10;&#10;Description automatically generated">
            <a:extLst>
              <a:ext uri="{FF2B5EF4-FFF2-40B4-BE49-F238E27FC236}">
                <a16:creationId xmlns:a16="http://schemas.microsoft.com/office/drawing/2014/main" id="{920B4383-F96C-1B8B-7AC0-1CC386D93B42}"/>
              </a:ext>
            </a:extLst>
          </p:cNvPr>
          <p:cNvPicPr>
            <a:picLocks noChangeAspect="1"/>
          </p:cNvPicPr>
          <p:nvPr/>
        </p:nvPicPr>
        <p:blipFill>
          <a:blip r:embed="rId8"/>
          <a:stretch>
            <a:fillRect/>
          </a:stretch>
        </p:blipFill>
        <p:spPr>
          <a:xfrm>
            <a:off x="2496404" y="3664560"/>
            <a:ext cx="1493961" cy="1775803"/>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08C12D13-22BA-5D5B-D93D-6775E8F3A995}"/>
              </a:ext>
            </a:extLst>
          </p:cNvPr>
          <p:cNvPicPr>
            <a:picLocks noChangeAspect="1"/>
          </p:cNvPicPr>
          <p:nvPr/>
        </p:nvPicPr>
        <p:blipFill>
          <a:blip r:embed="rId9"/>
          <a:stretch>
            <a:fillRect/>
          </a:stretch>
        </p:blipFill>
        <p:spPr>
          <a:xfrm>
            <a:off x="8021377" y="3666577"/>
            <a:ext cx="1816208" cy="1801073"/>
          </a:xfrm>
          <a:prstGeom prst="rect">
            <a:avLst/>
          </a:prstGeom>
        </p:spPr>
      </p:pic>
    </p:spTree>
    <p:extLst>
      <p:ext uri="{BB962C8B-B14F-4D97-AF65-F5344CB8AC3E}">
        <p14:creationId xmlns:p14="http://schemas.microsoft.com/office/powerpoint/2010/main" val="26692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prstClr val="black"/>
              <a:prstClr val="white"/>
            </a:duotone>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E6FC2800-7025-4267-A796-6872C9C6E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11227442" cy="5883295"/>
          </a:xfrm>
          <a:prstGeom prst="rect">
            <a:avLst/>
          </a:prstGeom>
          <a:blipFill dpi="0" rotWithShape="1">
            <a:blip r:embed="rId4">
              <a:alphaModFix amt="89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7456A153-3A4B-41A0-867A-F1B4AA8906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295402" y="982132"/>
            <a:ext cx="9601196" cy="1303867"/>
          </a:xfrm>
        </p:spPr>
        <p:txBody>
          <a:bodyPr>
            <a:normAutofit/>
          </a:bodyPr>
          <a:lstStyle/>
          <a:p>
            <a:r>
              <a:rPr lang="en-US" dirty="0">
                <a:effectLst>
                  <a:outerShdw blurRad="38100" dist="38100" dir="2700000" algn="tl">
                    <a:srgbClr val="000000">
                      <a:alpha val="43137"/>
                    </a:srgbClr>
                  </a:outerShdw>
                </a:effectLst>
              </a:rPr>
              <a:t>College Admissions</a:t>
            </a:r>
          </a:p>
        </p:txBody>
      </p:sp>
      <p:cxnSp>
        <p:nvCxnSpPr>
          <p:cNvPr id="13" name="Straight Connector 12">
            <a:extLst>
              <a:ext uri="{FF2B5EF4-FFF2-40B4-BE49-F238E27FC236}">
                <a16:creationId xmlns:a16="http://schemas.microsoft.com/office/drawing/2014/main" id="{DF78EA67-C7E5-4705-A7E2-5CFFC22F5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1" y="2556932"/>
            <a:ext cx="9601196" cy="3318936"/>
          </a:xfrm>
        </p:spPr>
        <p:txBody>
          <a:bodyPr>
            <a:normAutofit/>
          </a:bodyPr>
          <a:lstStyle/>
          <a:p>
            <a:pPr>
              <a:lnSpc>
                <a:spcPct val="90000"/>
              </a:lnSpc>
            </a:pPr>
            <a:r>
              <a:rPr lang="en-US" sz="1700" b="1"/>
              <a:t>What should your child be doing right now?</a:t>
            </a:r>
          </a:p>
          <a:p>
            <a:pPr lvl="1">
              <a:lnSpc>
                <a:spcPct val="90000"/>
              </a:lnSpc>
            </a:pPr>
            <a:r>
              <a:rPr lang="en-US" sz="1700" b="1"/>
              <a:t>APPLYING TO COLLEGES- if senior/early grad</a:t>
            </a:r>
          </a:p>
          <a:p>
            <a:pPr lvl="1">
              <a:lnSpc>
                <a:spcPct val="90000"/>
              </a:lnSpc>
            </a:pPr>
            <a:r>
              <a:rPr lang="en-US" sz="1700" b="1"/>
              <a:t>Researching colleges, majors, programs of interest </a:t>
            </a:r>
          </a:p>
          <a:p>
            <a:pPr lvl="1">
              <a:lnSpc>
                <a:spcPct val="90000"/>
              </a:lnSpc>
            </a:pPr>
            <a:r>
              <a:rPr lang="en-US" sz="1700" b="1"/>
              <a:t>Visit colleges websites to determine admission requirements/deadlines</a:t>
            </a:r>
          </a:p>
          <a:p>
            <a:pPr lvl="1">
              <a:lnSpc>
                <a:spcPct val="90000"/>
              </a:lnSpc>
            </a:pPr>
            <a:r>
              <a:rPr lang="en-US" sz="1700" b="1"/>
              <a:t>Visiting college campuses (2 days excused w/ proper documentation)</a:t>
            </a:r>
          </a:p>
          <a:p>
            <a:pPr lvl="1">
              <a:lnSpc>
                <a:spcPct val="90000"/>
              </a:lnSpc>
            </a:pPr>
            <a:r>
              <a:rPr lang="en-US" sz="1700" b="1"/>
              <a:t>Attending college/career fairs to speak to admissions representatives</a:t>
            </a:r>
          </a:p>
          <a:p>
            <a:pPr lvl="1">
              <a:lnSpc>
                <a:spcPct val="90000"/>
              </a:lnSpc>
            </a:pPr>
            <a:r>
              <a:rPr lang="en-US" sz="1700" b="1"/>
              <a:t>Ask teachers and counselor for recommendation letter, if required</a:t>
            </a:r>
          </a:p>
          <a:p>
            <a:pPr lvl="1">
              <a:lnSpc>
                <a:spcPct val="90000"/>
              </a:lnSpc>
            </a:pPr>
            <a:r>
              <a:rPr lang="en-US" sz="1700" b="1"/>
              <a:t>Send SAT/ACT scores, AP scores, official transcripts once submit application</a:t>
            </a:r>
          </a:p>
          <a:p>
            <a:pPr>
              <a:lnSpc>
                <a:spcPct val="90000"/>
              </a:lnSpc>
            </a:pPr>
            <a:endParaRPr lang="en-US" sz="1700"/>
          </a:p>
        </p:txBody>
      </p:sp>
      <p:grpSp>
        <p:nvGrpSpPr>
          <p:cNvPr id="15" name="Group 14">
            <a:extLst>
              <a:ext uri="{FF2B5EF4-FFF2-40B4-BE49-F238E27FC236}">
                <a16:creationId xmlns:a16="http://schemas.microsoft.com/office/drawing/2014/main" id="{0B47538F-C5B6-465C-B36E-1703F93B59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762" y="2"/>
            <a:ext cx="658368" cy="6856213"/>
            <a:chOff x="5756762" y="2"/>
            <a:chExt cx="658368" cy="6856213"/>
          </a:xfrm>
        </p:grpSpPr>
        <p:sp useBgFill="1">
          <p:nvSpPr>
            <p:cNvPr id="16" name="Rounded Rectangle 22">
              <a:extLst>
                <a:ext uri="{FF2B5EF4-FFF2-40B4-BE49-F238E27FC236}">
                  <a16:creationId xmlns:a16="http://schemas.microsoft.com/office/drawing/2014/main" id="{5C0304EF-2308-4A58-BFD4-EAB0B4B23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63086" y="426382"/>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FEB59AC-3741-4A2C-98E1-2162AA35078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sp useBgFill="1">
          <p:nvSpPr>
            <p:cNvPr id="18" name="Rounded Rectangle 24">
              <a:extLst>
                <a:ext uri="{FF2B5EF4-FFF2-40B4-BE49-F238E27FC236}">
                  <a16:creationId xmlns:a16="http://schemas.microsoft.com/office/drawing/2014/main" id="{F65F272E-9F88-4790-99EA-E03E63669E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63086" y="5769570"/>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88E028-9261-4451-B23D-34BA8976D9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Tree>
    <p:extLst>
      <p:ext uri="{BB962C8B-B14F-4D97-AF65-F5344CB8AC3E}">
        <p14:creationId xmlns:p14="http://schemas.microsoft.com/office/powerpoint/2010/main" val="481317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CD34-B589-C245-B8B3-E4F3F5FAEB57}"/>
              </a:ext>
            </a:extLst>
          </p:cNvPr>
          <p:cNvSpPr>
            <a:spLocks noGrp="1"/>
          </p:cNvSpPr>
          <p:nvPr>
            <p:ph type="title"/>
          </p:nvPr>
        </p:nvSpPr>
        <p:spPr>
          <a:xfrm>
            <a:off x="565929" y="718296"/>
            <a:ext cx="10396882" cy="1151965"/>
          </a:xfrm>
        </p:spPr>
        <p:txBody>
          <a:bodyPr>
            <a:normAutofit/>
          </a:bodyPr>
          <a:lstStyle/>
          <a:p>
            <a:r>
              <a:rPr lang="en-US" sz="3200" dirty="0"/>
              <a:t>College Research - Where do you want to go?</a:t>
            </a:r>
            <a:br>
              <a:rPr lang="en-US" sz="3200" dirty="0"/>
            </a:br>
            <a:endParaRPr lang="en-US" sz="3200" dirty="0"/>
          </a:p>
        </p:txBody>
      </p:sp>
      <p:graphicFrame>
        <p:nvGraphicFramePr>
          <p:cNvPr id="6" name="Content Placeholder 2">
            <a:extLst>
              <a:ext uri="{FF2B5EF4-FFF2-40B4-BE49-F238E27FC236}">
                <a16:creationId xmlns:a16="http://schemas.microsoft.com/office/drawing/2014/main" id="{A4A48CED-BD5B-05BE-4756-A06072AAEE7B}"/>
              </a:ext>
            </a:extLst>
          </p:cNvPr>
          <p:cNvGraphicFramePr>
            <a:graphicFrameLocks noGrp="1"/>
          </p:cNvGraphicFramePr>
          <p:nvPr>
            <p:ph sz="half" idx="1"/>
            <p:extLst>
              <p:ext uri="{D42A27DB-BD31-4B8C-83A1-F6EECF244321}">
                <p14:modId xmlns:p14="http://schemas.microsoft.com/office/powerpoint/2010/main" val="4024058743"/>
              </p:ext>
            </p:extLst>
          </p:nvPr>
        </p:nvGraphicFramePr>
        <p:xfrm>
          <a:off x="446057" y="1989464"/>
          <a:ext cx="5318313" cy="4684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6D712F7-C7AF-CD4B-9817-149778438189}"/>
              </a:ext>
            </a:extLst>
          </p:cNvPr>
          <p:cNvSpPr>
            <a:spLocks noGrp="1"/>
          </p:cNvSpPr>
          <p:nvPr>
            <p:ph sz="half" idx="2"/>
          </p:nvPr>
        </p:nvSpPr>
        <p:spPr>
          <a:xfrm>
            <a:off x="6307759" y="2006435"/>
            <a:ext cx="5318311" cy="4667910"/>
          </a:xfrm>
        </p:spPr>
        <p:txBody>
          <a:bodyPr>
            <a:noAutofit/>
          </a:bodyPr>
          <a:lstStyle/>
          <a:p>
            <a:pPr>
              <a:buFont typeface="Wingdings" pitchFamily="2" charset="2"/>
              <a:buChar char="ü"/>
            </a:pPr>
            <a:r>
              <a:rPr lang="en-US" sz="1800" dirty="0">
                <a:latin typeface="Calibri" panose="020F0502020204030204" pitchFamily="34" charset="0"/>
                <a:cs typeface="Calibri" panose="020F0502020204030204" pitchFamily="34" charset="0"/>
              </a:rPr>
              <a:t>Is this college a good fit for me?</a:t>
            </a:r>
          </a:p>
          <a:p>
            <a:pPr lvl="1">
              <a:buFont typeface="Wingdings" pitchFamily="2" charset="2"/>
              <a:buChar char="ü"/>
            </a:pPr>
            <a:r>
              <a:rPr lang="en-US" dirty="0">
                <a:latin typeface="Calibri" panose="020F0502020204030204" pitchFamily="34" charset="0"/>
                <a:cs typeface="Calibri" panose="020F0502020204030204" pitchFamily="34" charset="0"/>
              </a:rPr>
              <a:t>Do they have my major?</a:t>
            </a:r>
          </a:p>
          <a:p>
            <a:pPr lvl="1">
              <a:buFont typeface="Wingdings" pitchFamily="2" charset="2"/>
              <a:buChar char="ü"/>
            </a:pPr>
            <a:r>
              <a:rPr lang="en-US" dirty="0">
                <a:latin typeface="Calibri" panose="020F0502020204030204" pitchFamily="34" charset="0"/>
                <a:cs typeface="Calibri" panose="020F0502020204030204" pitchFamily="34" charset="0"/>
              </a:rPr>
              <a:t>SAT?</a:t>
            </a:r>
          </a:p>
          <a:p>
            <a:pPr lvl="1">
              <a:buFont typeface="Wingdings" pitchFamily="2" charset="2"/>
              <a:buChar char="ü"/>
            </a:pPr>
            <a:r>
              <a:rPr lang="en-US" dirty="0">
                <a:latin typeface="Calibri" panose="020F0502020204030204" pitchFamily="34" charset="0"/>
                <a:cs typeface="Calibri" panose="020F0502020204030204" pitchFamily="34" charset="0"/>
              </a:rPr>
              <a:t>ACT?</a:t>
            </a:r>
          </a:p>
          <a:p>
            <a:pPr lvl="1">
              <a:buFont typeface="Wingdings" pitchFamily="2" charset="2"/>
              <a:buChar char="ü"/>
            </a:pPr>
            <a:r>
              <a:rPr lang="en-US" dirty="0">
                <a:latin typeface="Calibri" panose="020F0502020204030204" pitchFamily="34" charset="0"/>
                <a:cs typeface="Calibri" panose="020F0502020204030204" pitchFamily="34" charset="0"/>
              </a:rPr>
              <a:t>GPA?</a:t>
            </a:r>
          </a:p>
          <a:p>
            <a:pPr lvl="1">
              <a:buFont typeface="Wingdings" pitchFamily="2" charset="2"/>
              <a:buChar char="ü"/>
            </a:pPr>
            <a:r>
              <a:rPr lang="en-US" dirty="0">
                <a:latin typeface="Calibri" panose="020F0502020204030204" pitchFamily="34" charset="0"/>
                <a:cs typeface="Calibri" panose="020F0502020204030204" pitchFamily="34" charset="0"/>
              </a:rPr>
              <a:t>LOCATION?</a:t>
            </a:r>
          </a:p>
          <a:p>
            <a:pPr lvl="1">
              <a:buFont typeface="Wingdings" pitchFamily="2" charset="2"/>
              <a:buChar char="ü"/>
            </a:pPr>
            <a:r>
              <a:rPr lang="en-US" dirty="0">
                <a:latin typeface="Calibri" panose="020F0502020204030204" pitchFamily="34" charset="0"/>
                <a:cs typeface="Calibri" panose="020F0502020204030204" pitchFamily="34" charset="0"/>
              </a:rPr>
              <a:t>Is the price tag realistic?</a:t>
            </a:r>
          </a:p>
          <a:p>
            <a:pPr lvl="1">
              <a:buFont typeface="Wingdings" pitchFamily="2" charset="2"/>
              <a:buChar char="ü"/>
            </a:pPr>
            <a:r>
              <a:rPr lang="en-US" dirty="0">
                <a:latin typeface="Calibri" panose="020F0502020204030204" pitchFamily="34" charset="0"/>
                <a:cs typeface="Calibri" panose="020F0502020204030204" pitchFamily="34" charset="0"/>
              </a:rPr>
              <a:t>What is their 4-year graduation rate?</a:t>
            </a:r>
          </a:p>
          <a:p>
            <a:pPr lvl="1">
              <a:buFont typeface="Wingdings" pitchFamily="2" charset="2"/>
              <a:buChar char="ü"/>
            </a:pPr>
            <a:r>
              <a:rPr lang="en-US" dirty="0">
                <a:latin typeface="Calibri" panose="020F0502020204030204" pitchFamily="34" charset="0"/>
                <a:cs typeface="Calibri" panose="020F0502020204030204" pitchFamily="34" charset="0"/>
              </a:rPr>
              <a:t>What is their avg freshman retention rate?</a:t>
            </a:r>
          </a:p>
          <a:p>
            <a:pPr lvl="1">
              <a:buFont typeface="Wingdings" pitchFamily="2" charset="2"/>
              <a:buChar char="ü"/>
            </a:pPr>
            <a:r>
              <a:rPr lang="en-US" dirty="0">
                <a:latin typeface="Calibri" panose="020F0502020204030204" pitchFamily="34" charset="0"/>
                <a:cs typeface="Calibri" panose="020F0502020204030204" pitchFamily="34" charset="0"/>
              </a:rPr>
              <a:t>Are there options for study abroad?</a:t>
            </a:r>
          </a:p>
          <a:p>
            <a:pPr lvl="1">
              <a:buFont typeface="Wingdings" pitchFamily="2" charset="2"/>
              <a:buChar char="ü"/>
            </a:pPr>
            <a:r>
              <a:rPr lang="en-US" dirty="0">
                <a:latin typeface="Calibri" panose="020F0502020204030204" pitchFamily="34" charset="0"/>
                <a:cs typeface="Calibri" panose="020F0502020204030204" pitchFamily="34" charset="0"/>
              </a:rPr>
              <a:t>Are their students employed upon graduation?</a:t>
            </a:r>
          </a:p>
        </p:txBody>
      </p:sp>
    </p:spTree>
    <p:extLst>
      <p:ext uri="{BB962C8B-B14F-4D97-AF65-F5344CB8AC3E}">
        <p14:creationId xmlns:p14="http://schemas.microsoft.com/office/powerpoint/2010/main" val="890348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r>
              <a:rPr lang="en-US">
                <a:solidFill>
                  <a:srgbClr val="262626"/>
                </a:solidFill>
                <a:effectLst>
                  <a:outerShdw blurRad="38100" dist="38100" dir="2700000" algn="tl">
                    <a:srgbClr val="000000">
                      <a:alpha val="43137"/>
                    </a:srgbClr>
                  </a:outerShdw>
                </a:effectLst>
              </a:rPr>
              <a:t>College Admissions-Applications</a:t>
            </a:r>
          </a:p>
        </p:txBody>
      </p:sp>
      <p:graphicFrame>
        <p:nvGraphicFramePr>
          <p:cNvPr id="7" name="Content Placeholder 2">
            <a:extLst>
              <a:ext uri="{FF2B5EF4-FFF2-40B4-BE49-F238E27FC236}">
                <a16:creationId xmlns:a16="http://schemas.microsoft.com/office/drawing/2014/main" id="{0F69CAB7-7BCA-FD00-2036-FBDD0B481354}"/>
              </a:ext>
            </a:extLst>
          </p:cNvPr>
          <p:cNvGraphicFramePr>
            <a:graphicFrameLocks noGrp="1"/>
          </p:cNvGraphicFramePr>
          <p:nvPr>
            <p:ph idx="1"/>
            <p:extLst>
              <p:ext uri="{D42A27DB-BD31-4B8C-83A1-F6EECF244321}">
                <p14:modId xmlns:p14="http://schemas.microsoft.com/office/powerpoint/2010/main" val="1404198822"/>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C64C2F3-A9F9-18D4-61C6-87EF67095906}"/>
              </a:ext>
            </a:extLst>
          </p:cNvPr>
          <p:cNvSpPr txBox="1"/>
          <p:nvPr/>
        </p:nvSpPr>
        <p:spPr>
          <a:xfrm>
            <a:off x="5497032" y="5506536"/>
            <a:ext cx="4901610" cy="369332"/>
          </a:xfrm>
          <a:prstGeom prst="rect">
            <a:avLst/>
          </a:prstGeom>
          <a:noFill/>
        </p:spPr>
        <p:txBody>
          <a:bodyPr wrap="square" rtlCol="0">
            <a:spAutoFit/>
          </a:bodyPr>
          <a:lstStyle/>
          <a:p>
            <a:r>
              <a:rPr lang="en-US" dirty="0">
                <a:hlinkClick r:id="rId8"/>
              </a:rPr>
              <a:t>https://tinyurl.com/ywb9yx2z</a:t>
            </a:r>
            <a:endParaRPr lang="en-US" dirty="0"/>
          </a:p>
        </p:txBody>
      </p:sp>
      <p:sp>
        <p:nvSpPr>
          <p:cNvPr id="4" name="TextBox 3">
            <a:extLst>
              <a:ext uri="{FF2B5EF4-FFF2-40B4-BE49-F238E27FC236}">
                <a16:creationId xmlns:a16="http://schemas.microsoft.com/office/drawing/2014/main" id="{EF778701-182B-1261-4D0D-0D93693D7B28}"/>
              </a:ext>
            </a:extLst>
          </p:cNvPr>
          <p:cNvSpPr txBox="1"/>
          <p:nvPr/>
        </p:nvSpPr>
        <p:spPr>
          <a:xfrm>
            <a:off x="2753832" y="5229537"/>
            <a:ext cx="3125973" cy="646331"/>
          </a:xfrm>
          <a:prstGeom prst="rect">
            <a:avLst/>
          </a:prstGeom>
          <a:noFill/>
        </p:spPr>
        <p:txBody>
          <a:bodyPr wrap="square" rtlCol="0">
            <a:spAutoFit/>
          </a:bodyPr>
          <a:lstStyle/>
          <a:p>
            <a:r>
              <a:rPr lang="en-US" dirty="0"/>
              <a:t>Step by step video for </a:t>
            </a:r>
            <a:r>
              <a:rPr lang="en-US" dirty="0" err="1"/>
              <a:t>Xello</a:t>
            </a:r>
            <a:r>
              <a:rPr lang="en-US" dirty="0"/>
              <a:t>/Common App linking:</a:t>
            </a:r>
          </a:p>
        </p:txBody>
      </p:sp>
    </p:spTree>
    <p:extLst>
      <p:ext uri="{BB962C8B-B14F-4D97-AF65-F5344CB8AC3E}">
        <p14:creationId xmlns:p14="http://schemas.microsoft.com/office/powerpoint/2010/main" val="2946555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rson holding mouse">
            <a:extLst>
              <a:ext uri="{FF2B5EF4-FFF2-40B4-BE49-F238E27FC236}">
                <a16:creationId xmlns:a16="http://schemas.microsoft.com/office/drawing/2014/main" id="{AC6E7CF5-C5D0-B5F2-7307-DD0B9945C71B}"/>
              </a:ext>
            </a:extLst>
          </p:cNvPr>
          <p:cNvPicPr>
            <a:picLocks noChangeAspect="1"/>
          </p:cNvPicPr>
          <p:nvPr/>
        </p:nvPicPr>
        <p:blipFill rotWithShape="1">
          <a:blip r:embed="rId2"/>
          <a:srcRect t="17010" r="9091" b="6381"/>
          <a:stretch/>
        </p:blipFill>
        <p:spPr>
          <a:xfrm>
            <a:off x="20" y="10"/>
            <a:ext cx="12191980" cy="6857990"/>
          </a:xfrm>
          <a:prstGeom prst="rect">
            <a:avLst/>
          </a:prstGeom>
        </p:spPr>
      </p:pic>
      <p:grpSp>
        <p:nvGrpSpPr>
          <p:cNvPr id="24" name="Group 14">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6" name="Rectangle 15">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4">
            <a:extLst>
              <a:ext uri="{FF2B5EF4-FFF2-40B4-BE49-F238E27FC236}">
                <a16:creationId xmlns:a16="http://schemas.microsoft.com/office/drawing/2014/main" id="{697E9AFC-B934-2140-8BAB-2897F15589CF}"/>
              </a:ext>
            </a:extLst>
          </p:cNvPr>
          <p:cNvSpPr>
            <a:spLocks noGrp="1"/>
          </p:cNvSpPr>
          <p:nvPr>
            <p:ph type="title"/>
          </p:nvPr>
        </p:nvSpPr>
        <p:spPr>
          <a:xfrm>
            <a:off x="584200" y="1006956"/>
            <a:ext cx="7213600" cy="1372177"/>
          </a:xfrm>
        </p:spPr>
        <p:txBody>
          <a:bodyPr anchor="ctr">
            <a:normAutofit/>
          </a:bodyPr>
          <a:lstStyle/>
          <a:p>
            <a:r>
              <a:rPr lang="en-US">
                <a:latin typeface="Calibri" panose="020F0502020204030204" pitchFamily="34" charset="0"/>
                <a:cs typeface="Calibri" panose="020F0502020204030204" pitchFamily="34" charset="0"/>
              </a:rPr>
              <a:t>Application to do list</a:t>
            </a:r>
          </a:p>
        </p:txBody>
      </p:sp>
      <p:sp>
        <p:nvSpPr>
          <p:cNvPr id="6" name="Content Placeholder 5">
            <a:extLst>
              <a:ext uri="{FF2B5EF4-FFF2-40B4-BE49-F238E27FC236}">
                <a16:creationId xmlns:a16="http://schemas.microsoft.com/office/drawing/2014/main" id="{B8E8758B-7E83-2F47-A2CC-21D0FCD5F7D2}"/>
              </a:ext>
            </a:extLst>
          </p:cNvPr>
          <p:cNvSpPr>
            <a:spLocks noGrp="1"/>
          </p:cNvSpPr>
          <p:nvPr>
            <p:ph idx="1"/>
          </p:nvPr>
        </p:nvSpPr>
        <p:spPr>
          <a:xfrm>
            <a:off x="581192" y="2438399"/>
            <a:ext cx="7216607" cy="3564467"/>
          </a:xfrm>
        </p:spPr>
        <p:txBody>
          <a:bodyPr>
            <a:normAutofit lnSpcReduction="10000"/>
          </a:bodyPr>
          <a:lstStyle/>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Submit an application online</a:t>
            </a:r>
          </a:p>
          <a:p>
            <a:pPr marL="914400" lvl="1"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If using Common App – have to connect CA to XELLO</a:t>
            </a:r>
          </a:p>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Be aware of application deadlines</a:t>
            </a:r>
          </a:p>
          <a:p>
            <a:pPr marL="1371600" lvl="2"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Early Decision</a:t>
            </a:r>
          </a:p>
          <a:p>
            <a:pPr marL="1371600" lvl="2"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Early Action /Early Action Restrictive</a:t>
            </a:r>
          </a:p>
          <a:p>
            <a:pPr marL="1371600" lvl="2"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Regular decision</a:t>
            </a:r>
          </a:p>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Send your SAT/ACT scores through the testing agency website</a:t>
            </a:r>
          </a:p>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Request/Send Transcripts </a:t>
            </a:r>
          </a:p>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Are letters of recommendation needed?</a:t>
            </a:r>
          </a:p>
          <a:p>
            <a:pPr marL="914400" lvl="1"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Ask a minimum of 3 weeks before the deadline</a:t>
            </a:r>
          </a:p>
          <a:p>
            <a:pPr marL="457200" indent="-457200">
              <a:lnSpc>
                <a:spcPct val="90000"/>
              </a:lnSpc>
              <a:buFont typeface="+mj-lt"/>
              <a:buAutoNum type="arabicPeriod"/>
            </a:pPr>
            <a:r>
              <a:rPr lang="en-US" sz="1500" dirty="0">
                <a:solidFill>
                  <a:schemeClr val="bg1"/>
                </a:solidFill>
                <a:latin typeface="Calibri" panose="020F0502020204030204" pitchFamily="34" charset="0"/>
                <a:cs typeface="Calibri" panose="020F0502020204030204" pitchFamily="34" charset="0"/>
              </a:rPr>
              <a:t>SSAR/SPARK</a:t>
            </a:r>
          </a:p>
        </p:txBody>
      </p:sp>
    </p:spTree>
    <p:extLst>
      <p:ext uri="{BB962C8B-B14F-4D97-AF65-F5344CB8AC3E}">
        <p14:creationId xmlns:p14="http://schemas.microsoft.com/office/powerpoint/2010/main" val="2837094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C5A85A-31D9-0745-AA86-EE0D6A2EB9E6}"/>
              </a:ext>
            </a:extLst>
          </p:cNvPr>
          <p:cNvSpPr>
            <a:spLocks noGrp="1"/>
          </p:cNvSpPr>
          <p:nvPr>
            <p:ph type="title"/>
          </p:nvPr>
        </p:nvSpPr>
        <p:spPr>
          <a:xfrm>
            <a:off x="685800" y="685800"/>
            <a:ext cx="10792837" cy="1151965"/>
          </a:xfrm>
        </p:spPr>
        <p:txBody>
          <a:bodyPr vert="horz" lIns="91440" tIns="45720" rIns="91440" bIns="45720" rtlCol="0" anchor="ctr">
            <a:normAutofit/>
          </a:bodyPr>
          <a:lstStyle/>
          <a:p>
            <a:r>
              <a:rPr lang="en-US" sz="5400">
                <a:solidFill>
                  <a:schemeClr val="accent1">
                    <a:lumMod val="60000"/>
                    <a:lumOff val="40000"/>
                  </a:schemeClr>
                </a:solidFill>
              </a:rPr>
              <a:t>Types of Decisions</a:t>
            </a:r>
          </a:p>
        </p:txBody>
      </p:sp>
      <p:graphicFrame>
        <p:nvGraphicFramePr>
          <p:cNvPr id="9" name="Content Placeholder 5">
            <a:extLst>
              <a:ext uri="{FF2B5EF4-FFF2-40B4-BE49-F238E27FC236}">
                <a16:creationId xmlns:a16="http://schemas.microsoft.com/office/drawing/2014/main" id="{DFC3CD11-253F-4995-8CCC-A65EC045E3E3}"/>
              </a:ext>
            </a:extLst>
          </p:cNvPr>
          <p:cNvGraphicFramePr>
            <a:graphicFrameLocks noGrp="1"/>
          </p:cNvGraphicFramePr>
          <p:nvPr>
            <p:ph idx="1"/>
            <p:extLst>
              <p:ext uri="{D42A27DB-BD31-4B8C-83A1-F6EECF244321}">
                <p14:modId xmlns:p14="http://schemas.microsoft.com/office/powerpoint/2010/main" val="2093412632"/>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925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BABD8CBF-1782-456F-AF12-36CD021CC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A65A788-D2A9-7DDA-44B7-775EE8A7F01C}"/>
              </a:ext>
            </a:extLst>
          </p:cNvPr>
          <p:cNvPicPr>
            <a:picLocks noChangeAspect="1"/>
          </p:cNvPicPr>
          <p:nvPr/>
        </p:nvPicPr>
        <p:blipFill rotWithShape="1">
          <a:blip r:embed="rId2">
            <a:duotone>
              <a:schemeClr val="bg2">
                <a:shade val="45000"/>
                <a:satMod val="135000"/>
              </a:schemeClr>
              <a:prstClr val="white"/>
            </a:duotone>
            <a:alphaModFix amt="35000"/>
          </a:blip>
          <a:srcRect t="7754" b="7977"/>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18A186C0-DD3C-4FF4-B165-943244CBD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itle 9">
            <a:extLst>
              <a:ext uri="{FF2B5EF4-FFF2-40B4-BE49-F238E27FC236}">
                <a16:creationId xmlns:a16="http://schemas.microsoft.com/office/drawing/2014/main" id="{069336C2-2A07-B9DE-2596-AC4067B650E6}"/>
              </a:ext>
            </a:extLst>
          </p:cNvPr>
          <p:cNvSpPr>
            <a:spLocks noGrp="1"/>
          </p:cNvSpPr>
          <p:nvPr>
            <p:ph type="title"/>
          </p:nvPr>
        </p:nvSpPr>
        <p:spPr>
          <a:xfrm>
            <a:off x="581192" y="702156"/>
            <a:ext cx="11029616" cy="1013800"/>
          </a:xfrm>
        </p:spPr>
        <p:txBody>
          <a:bodyPr vert="horz" lIns="91440" tIns="45720" rIns="91440" bIns="45720" rtlCol="0" anchor="b">
            <a:normAutofit/>
          </a:bodyPr>
          <a:lstStyle/>
          <a:p>
            <a:pPr algn="l">
              <a:lnSpc>
                <a:spcPct val="90000"/>
              </a:lnSpc>
              <a:spcBef>
                <a:spcPct val="0"/>
              </a:spcBef>
            </a:pPr>
            <a:r>
              <a:rPr lang="en-US" sz="2200" b="0"/>
              <a:t>SSAR </a:t>
            </a:r>
            <a:br>
              <a:rPr lang="en-US" sz="2200" b="0"/>
            </a:br>
            <a:r>
              <a:rPr lang="en-US" sz="2200" b="0"/>
              <a:t>Self-reported Student Academic Record</a:t>
            </a:r>
            <a:br>
              <a:rPr lang="en-US" sz="2200" b="0"/>
            </a:br>
            <a:endParaRPr lang="en-US" sz="2200" b="0"/>
          </a:p>
        </p:txBody>
      </p:sp>
      <p:grpSp>
        <p:nvGrpSpPr>
          <p:cNvPr id="30" name="Group 29">
            <a:extLst>
              <a:ext uri="{FF2B5EF4-FFF2-40B4-BE49-F238E27FC236}">
                <a16:creationId xmlns:a16="http://schemas.microsoft.com/office/drawing/2014/main" id="{7E6B15A5-F4B5-4786-934F-E57C7FA30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1" name="Rectangle 30">
              <a:extLst>
                <a:ext uri="{FF2B5EF4-FFF2-40B4-BE49-F238E27FC236}">
                  <a16:creationId xmlns:a16="http://schemas.microsoft.com/office/drawing/2014/main" id="{64C8356C-9FE6-4DFB-8DBF-FDC1EE310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5DDAF1C0-5210-43EC-A140-4032C6EBE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71A89CEF-B8CB-4CA8-BD58-AE4392F25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Text Placeholder 10">
            <a:extLst>
              <a:ext uri="{FF2B5EF4-FFF2-40B4-BE49-F238E27FC236}">
                <a16:creationId xmlns:a16="http://schemas.microsoft.com/office/drawing/2014/main" id="{BA63C9B5-1F8B-0472-0BED-E8605703C215}"/>
              </a:ext>
            </a:extLst>
          </p:cNvPr>
          <p:cNvSpPr>
            <a:spLocks noGrp="1"/>
          </p:cNvSpPr>
          <p:nvPr>
            <p:ph type="body" idx="1"/>
          </p:nvPr>
        </p:nvSpPr>
        <p:spPr>
          <a:xfrm>
            <a:off x="581192" y="2180496"/>
            <a:ext cx="11029615" cy="3678303"/>
          </a:xfrm>
        </p:spPr>
        <p:txBody>
          <a:bodyPr vert="horz" lIns="91440" tIns="45720" rIns="91440" bIns="45720" rtlCol="0" anchor="ctr">
            <a:normAutofit/>
          </a:bodyPr>
          <a:lstStyle/>
          <a:p>
            <a:pPr marL="186262" indent="0">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Participating colleges/universities: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University of Tampa</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Florida A &amp; M University</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Florida Atlantic University</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Florida Polytechnic University</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Florida State University</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New College of Florida</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University of North Florida</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University of Florida</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University of South Florida</a:t>
            </a:r>
          </a:p>
          <a:p>
            <a:pPr>
              <a:lnSpc>
                <a:spcPct val="90000"/>
              </a:lnSpc>
              <a:spcBef>
                <a:spcPct val="20000"/>
              </a:spcBef>
              <a:spcAft>
                <a:spcPts val="600"/>
              </a:spcAft>
              <a:buClr>
                <a:schemeClr val="accent2"/>
              </a:buClr>
              <a:buSzPct val="92000"/>
              <a:buFont typeface="Wingdings 2" panose="05020102010507070707" pitchFamily="18" charset="2"/>
              <a:buChar char=""/>
            </a:pPr>
            <a:r>
              <a:rPr lang="en-US" sz="1300" dirty="0">
                <a:solidFill>
                  <a:schemeClr val="tx2"/>
                </a:solidFill>
              </a:rPr>
              <a:t>University of West Florida</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dirty="0">
              <a:solidFill>
                <a:schemeClr val="tx2"/>
              </a:solidFill>
            </a:endParaRPr>
          </a:p>
        </p:txBody>
      </p:sp>
      <p:sp>
        <p:nvSpPr>
          <p:cNvPr id="4" name="Slide Number Placeholder 3">
            <a:extLst>
              <a:ext uri="{FF2B5EF4-FFF2-40B4-BE49-F238E27FC236}">
                <a16:creationId xmlns:a16="http://schemas.microsoft.com/office/drawing/2014/main" id="{6E3D37CD-BA3F-4107-4D4E-AEB79AA243FD}"/>
              </a:ext>
            </a:extLst>
          </p:cNvPr>
          <p:cNvSpPr>
            <a:spLocks noGrp="1"/>
          </p:cNvSpPr>
          <p:nvPr>
            <p:ph type="sldNum" idx="12"/>
          </p:nvPr>
        </p:nvSpPr>
        <p:spPr>
          <a:xfrm>
            <a:off x="10558300" y="5956137"/>
            <a:ext cx="1052508" cy="365125"/>
          </a:xfrm>
        </p:spPr>
        <p:txBody>
          <a:bodyPr vert="horz" lIns="91440" tIns="45720" rIns="91440" bIns="45720" rtlCol="0" anchor="ctr">
            <a:normAutofit/>
          </a:bodyPr>
          <a:lstStyle/>
          <a:p>
            <a:pPr>
              <a:spcAft>
                <a:spcPts val="600"/>
              </a:spcAft>
            </a:pPr>
            <a:fld id="{00000000-1234-1234-1234-123412341234}" type="slidenum">
              <a:rPr lang="en-US" sz="900" smtClean="0">
                <a:latin typeface="+mn-lt"/>
                <a:ea typeface="+mn-ea"/>
                <a:cs typeface="+mn-cs"/>
              </a:rPr>
              <a:pPr>
                <a:spcAft>
                  <a:spcPts val="600"/>
                </a:spcAft>
              </a:pPr>
              <a:t>55</a:t>
            </a:fld>
            <a:endParaRPr lang="en-US" sz="900">
              <a:latin typeface="+mn-lt"/>
              <a:ea typeface="+mn-ea"/>
              <a:cs typeface="+mn-cs"/>
            </a:endParaRPr>
          </a:p>
        </p:txBody>
      </p:sp>
      <p:sp>
        <p:nvSpPr>
          <p:cNvPr id="12" name="TextBox 11">
            <a:extLst>
              <a:ext uri="{FF2B5EF4-FFF2-40B4-BE49-F238E27FC236}">
                <a16:creationId xmlns:a16="http://schemas.microsoft.com/office/drawing/2014/main" id="{35D413ED-8F90-3DF3-EF3A-AC68F5F578E5}"/>
              </a:ext>
            </a:extLst>
          </p:cNvPr>
          <p:cNvSpPr txBox="1"/>
          <p:nvPr/>
        </p:nvSpPr>
        <p:spPr>
          <a:xfrm>
            <a:off x="6589778" y="2422708"/>
            <a:ext cx="3973285" cy="4170372"/>
          </a:xfrm>
          <a:prstGeom prst="rect">
            <a:avLst/>
          </a:prstGeom>
          <a:noFill/>
        </p:spPr>
        <p:txBody>
          <a:bodyPr wrap="square" rtlCol="0">
            <a:spAutoFit/>
          </a:bodyPr>
          <a:lstStyle/>
          <a:p>
            <a:pPr>
              <a:spcAft>
                <a:spcPts val="600"/>
              </a:spcAft>
            </a:pPr>
            <a:r>
              <a:rPr lang="en-US" sz="2400" dirty="0">
                <a:hlinkClick r:id="rId3"/>
              </a:rPr>
              <a:t>https://ssar.selfreportedtranscript.com/Login.aspx</a:t>
            </a:r>
            <a:endParaRPr lang="en-US" sz="2400" dirty="0"/>
          </a:p>
          <a:p>
            <a:pPr>
              <a:spcAft>
                <a:spcPts val="600"/>
              </a:spcAft>
            </a:pPr>
            <a:endParaRPr lang="en-US" sz="2400" dirty="0"/>
          </a:p>
          <a:p>
            <a:pPr>
              <a:spcAft>
                <a:spcPts val="600"/>
              </a:spcAft>
            </a:pPr>
            <a:r>
              <a:rPr lang="en-US" sz="2400" dirty="0"/>
              <a:t>FSU has the best help page for anything and everything to do with the SSAR:</a:t>
            </a:r>
          </a:p>
          <a:p>
            <a:pPr>
              <a:spcAft>
                <a:spcPts val="600"/>
              </a:spcAft>
            </a:pPr>
            <a:endParaRPr lang="en-US" sz="2400" dirty="0"/>
          </a:p>
          <a:p>
            <a:pPr>
              <a:spcAft>
                <a:spcPts val="600"/>
              </a:spcAft>
            </a:pPr>
            <a:r>
              <a:rPr lang="en-US" sz="2400" dirty="0">
                <a:hlinkClick r:id="rId4"/>
              </a:rPr>
              <a:t>https://admissions.fsu.edu/first-year/ssar/</a:t>
            </a:r>
            <a:endParaRPr lang="en-US" sz="2400" dirty="0"/>
          </a:p>
          <a:p>
            <a:pPr>
              <a:spcAft>
                <a:spcPts val="600"/>
              </a:spcAft>
            </a:pPr>
            <a:endParaRPr lang="en-US" sz="2400" dirty="0"/>
          </a:p>
        </p:txBody>
      </p:sp>
    </p:spTree>
    <p:extLst>
      <p:ext uri="{BB962C8B-B14F-4D97-AF65-F5344CB8AC3E}">
        <p14:creationId xmlns:p14="http://schemas.microsoft.com/office/powerpoint/2010/main" val="987999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0644-F469-994F-B69D-097BB40BEC37}"/>
              </a:ext>
            </a:extLst>
          </p:cNvPr>
          <p:cNvSpPr>
            <a:spLocks noGrp="1"/>
          </p:cNvSpPr>
          <p:nvPr>
            <p:ph type="title"/>
          </p:nvPr>
        </p:nvSpPr>
        <p:spPr>
          <a:xfrm>
            <a:off x="1078524" y="1231506"/>
            <a:ext cx="6145284" cy="4394988"/>
          </a:xfrm>
        </p:spPr>
        <p:txBody>
          <a:bodyPr vert="horz" lIns="91440" tIns="45720" rIns="91440" bIns="45720" rtlCol="0" anchor="ctr">
            <a:normAutofit/>
          </a:bodyPr>
          <a:lstStyle/>
          <a:p>
            <a:pPr algn="r"/>
            <a:r>
              <a:rPr lang="en-US" sz="4800" dirty="0"/>
              <a:t>Letters of Recommendation</a:t>
            </a:r>
          </a:p>
        </p:txBody>
      </p:sp>
      <p:graphicFrame>
        <p:nvGraphicFramePr>
          <p:cNvPr id="5" name="Text Placeholder 2">
            <a:extLst>
              <a:ext uri="{FF2B5EF4-FFF2-40B4-BE49-F238E27FC236}">
                <a16:creationId xmlns:a16="http://schemas.microsoft.com/office/drawing/2014/main" id="{344D5A2E-EDB9-3FEF-4E94-C77E776B0924}"/>
              </a:ext>
            </a:extLst>
          </p:cNvPr>
          <p:cNvGraphicFramePr/>
          <p:nvPr>
            <p:extLst>
              <p:ext uri="{D42A27DB-BD31-4B8C-83A1-F6EECF244321}">
                <p14:modId xmlns:p14="http://schemas.microsoft.com/office/powerpoint/2010/main" val="3622054514"/>
              </p:ext>
            </p:extLst>
          </p:nvPr>
        </p:nvGraphicFramePr>
        <p:xfrm>
          <a:off x="7867275" y="327932"/>
          <a:ext cx="3410325" cy="5739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940510"/>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78">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Rectangle 80">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85" name="Rectangle 84">
            <a:extLst>
              <a:ext uri="{FF2B5EF4-FFF2-40B4-BE49-F238E27FC236}">
                <a16:creationId xmlns:a16="http://schemas.microsoft.com/office/drawing/2014/main" id="{B871AE93-72B2-4545-989F-4B08DCD78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1B0F13F-C83B-4678-ABCC-5F6FB1D38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5D3F1B4B-E892-8745-918C-C00CF5780D2E}"/>
              </a:ext>
            </a:extLst>
          </p:cNvPr>
          <p:cNvSpPr>
            <a:spLocks noGrp="1"/>
          </p:cNvSpPr>
          <p:nvPr>
            <p:ph type="title"/>
          </p:nvPr>
        </p:nvSpPr>
        <p:spPr>
          <a:xfrm>
            <a:off x="803189" y="1209184"/>
            <a:ext cx="3089189" cy="4734416"/>
          </a:xfrm>
        </p:spPr>
        <p:txBody>
          <a:bodyPr vert="horz" lIns="91440" tIns="45720" rIns="91440" bIns="45720" rtlCol="0" anchor="ctr">
            <a:normAutofit/>
          </a:bodyPr>
          <a:lstStyle/>
          <a:p>
            <a:pPr>
              <a:lnSpc>
                <a:spcPct val="90000"/>
              </a:lnSpc>
            </a:pPr>
            <a:r>
              <a:rPr lang="en-US" sz="1800"/>
              <a:t>FERPA </a:t>
            </a:r>
            <a:br>
              <a:rPr lang="en-US" sz="1800"/>
            </a:br>
            <a:br>
              <a:rPr lang="en-US" sz="1800"/>
            </a:br>
            <a:r>
              <a:rPr lang="en-US" sz="1800"/>
              <a:t>Under the terms of the Family Educational Rights and Privacy Act (FERPA), you can review letters of recommendation and use accompanying forms after you enroll at a postsecondary institution and only if that institution saves the documents post-enrollment.  </a:t>
            </a:r>
            <a:br>
              <a:rPr lang="en-US" sz="1800"/>
            </a:br>
            <a:endParaRPr lang="en-US" sz="1800"/>
          </a:p>
        </p:txBody>
      </p:sp>
      <p:sp>
        <p:nvSpPr>
          <p:cNvPr id="89" name="Rectangle 88">
            <a:extLst>
              <a:ext uri="{FF2B5EF4-FFF2-40B4-BE49-F238E27FC236}">
                <a16:creationId xmlns:a16="http://schemas.microsoft.com/office/drawing/2014/main" id="{02074ED4-9DB5-4D14-BDCF-BD7D0C145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Rectangle 90">
            <a:extLst>
              <a:ext uri="{FF2B5EF4-FFF2-40B4-BE49-F238E27FC236}">
                <a16:creationId xmlns:a16="http://schemas.microsoft.com/office/drawing/2014/main" id="{C48FF616-1F75-49FC-861B-7B794054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Rectangle 92">
            <a:extLst>
              <a:ext uri="{FF2B5EF4-FFF2-40B4-BE49-F238E27FC236}">
                <a16:creationId xmlns:a16="http://schemas.microsoft.com/office/drawing/2014/main" id="{9184B385-16B6-44A9-9A47-1C765B376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3" name="Text Placeholder 4">
            <a:extLst>
              <a:ext uri="{FF2B5EF4-FFF2-40B4-BE49-F238E27FC236}">
                <a16:creationId xmlns:a16="http://schemas.microsoft.com/office/drawing/2014/main" id="{2E2D078D-49A3-535F-79EE-B61B3A3ACA8B}"/>
              </a:ext>
            </a:extLst>
          </p:cNvPr>
          <p:cNvGraphicFramePr>
            <a:graphicFrameLocks noGrp="1"/>
          </p:cNvGraphicFramePr>
          <p:nvPr>
            <p:ph sz="half" idx="1"/>
            <p:extLst>
              <p:ext uri="{D42A27DB-BD31-4B8C-83A1-F6EECF244321}">
                <p14:modId xmlns:p14="http://schemas.microsoft.com/office/powerpoint/2010/main" val="3854066854"/>
              </p:ext>
            </p:extLst>
          </p:nvPr>
        </p:nvGraphicFramePr>
        <p:xfrm>
          <a:off x="4561870" y="723899"/>
          <a:ext cx="7183597" cy="566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0514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EA406-8E5D-9240-8938-FA921CB90D7B}"/>
              </a:ext>
            </a:extLst>
          </p:cNvPr>
          <p:cNvSpPr>
            <a:spLocks noGrp="1"/>
          </p:cNvSpPr>
          <p:nvPr>
            <p:ph type="title"/>
          </p:nvPr>
        </p:nvSpPr>
        <p:spPr>
          <a:xfrm>
            <a:off x="4382724" y="702156"/>
            <a:ext cx="7225075" cy="1013800"/>
          </a:xfrm>
        </p:spPr>
        <p:txBody>
          <a:bodyPr vert="horz" lIns="91440" tIns="45720" rIns="91440" bIns="45720" rtlCol="0" anchor="b">
            <a:normAutofit/>
          </a:bodyPr>
          <a:lstStyle/>
          <a:p>
            <a:r>
              <a:rPr lang="en-US" sz="2800" dirty="0">
                <a:solidFill>
                  <a:schemeClr val="accent1"/>
                </a:solidFill>
              </a:rPr>
              <a:t>transcripts</a:t>
            </a:r>
          </a:p>
        </p:txBody>
      </p:sp>
      <p:grpSp>
        <p:nvGrpSpPr>
          <p:cNvPr id="20" name="Group 19">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 name="Rectangle 20">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Picture 4" descr="Pen placed on top of a signature line">
            <a:extLst>
              <a:ext uri="{FF2B5EF4-FFF2-40B4-BE49-F238E27FC236}">
                <a16:creationId xmlns:a16="http://schemas.microsoft.com/office/drawing/2014/main" id="{A5212747-5673-5688-E96E-6A688DC19E69}"/>
              </a:ext>
            </a:extLst>
          </p:cNvPr>
          <p:cNvPicPr>
            <a:picLocks noChangeAspect="1"/>
          </p:cNvPicPr>
          <p:nvPr/>
        </p:nvPicPr>
        <p:blipFill rotWithShape="1">
          <a:blip r:embed="rId2"/>
          <a:srcRect l="53595" r="3836" b="-2"/>
          <a:stretch/>
        </p:blipFill>
        <p:spPr>
          <a:xfrm>
            <a:off x="448732" y="600075"/>
            <a:ext cx="3683001" cy="5775325"/>
          </a:xfrm>
          <a:prstGeom prst="rect">
            <a:avLst/>
          </a:prstGeom>
        </p:spPr>
      </p:pic>
      <p:sp>
        <p:nvSpPr>
          <p:cNvPr id="3" name="Content Placeholder 2">
            <a:extLst>
              <a:ext uri="{FF2B5EF4-FFF2-40B4-BE49-F238E27FC236}">
                <a16:creationId xmlns:a16="http://schemas.microsoft.com/office/drawing/2014/main" id="{878065ED-22B5-6249-B3EB-86A20391A0A0}"/>
              </a:ext>
            </a:extLst>
          </p:cNvPr>
          <p:cNvSpPr>
            <a:spLocks noGrp="1"/>
          </p:cNvSpPr>
          <p:nvPr>
            <p:ph idx="1"/>
          </p:nvPr>
        </p:nvSpPr>
        <p:spPr>
          <a:xfrm>
            <a:off x="4382726" y="1896533"/>
            <a:ext cx="7225074" cy="3962266"/>
          </a:xfrm>
        </p:spPr>
        <p:txBody>
          <a:bodyPr vert="horz" lIns="91440" tIns="45720" rIns="91440" bIns="45720" rtlCol="0" anchor="ctr">
            <a:normAutofit/>
          </a:bodyPr>
          <a:lstStyle/>
          <a:p>
            <a:r>
              <a:rPr lang="en-US" dirty="0"/>
              <a:t>What is on my transcript?</a:t>
            </a:r>
          </a:p>
          <a:p>
            <a:r>
              <a:rPr lang="en-US" dirty="0"/>
              <a:t>Can submit application prior to sending transcripts</a:t>
            </a:r>
          </a:p>
          <a:p>
            <a:r>
              <a:rPr lang="en-US" dirty="0"/>
              <a:t>Common App (must be linked to </a:t>
            </a:r>
            <a:r>
              <a:rPr lang="en-US" dirty="0" err="1"/>
              <a:t>Xello</a:t>
            </a:r>
            <a:r>
              <a:rPr lang="en-US" dirty="0"/>
              <a:t>)– counselor does it &amp; free</a:t>
            </a:r>
          </a:p>
          <a:p>
            <a:r>
              <a:rPr lang="en-US" dirty="0"/>
              <a:t>Through applications (request through </a:t>
            </a:r>
            <a:r>
              <a:rPr lang="en-US" dirty="0" err="1"/>
              <a:t>Xello</a:t>
            </a:r>
            <a:r>
              <a:rPr lang="en-US" dirty="0"/>
              <a:t>) – counselor does it &amp; free</a:t>
            </a:r>
          </a:p>
          <a:p>
            <a:r>
              <a:rPr lang="en-US" dirty="0"/>
              <a:t>SSAR/SPARK – YOU DO IT &amp; FREE</a:t>
            </a:r>
          </a:p>
        </p:txBody>
      </p:sp>
    </p:spTree>
    <p:extLst>
      <p:ext uri="{BB962C8B-B14F-4D97-AF65-F5344CB8AC3E}">
        <p14:creationId xmlns:p14="http://schemas.microsoft.com/office/powerpoint/2010/main" val="1484310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C8B8A6-2EB2-7ED9-03E7-33E9C662A419}"/>
              </a:ext>
            </a:extLst>
          </p:cNvPr>
          <p:cNvSpPr>
            <a:spLocks noGrp="1"/>
          </p:cNvSpPr>
          <p:nvPr>
            <p:ph type="title"/>
          </p:nvPr>
        </p:nvSpPr>
        <p:spPr>
          <a:xfrm>
            <a:off x="683868" y="109817"/>
            <a:ext cx="10396882" cy="1151965"/>
          </a:xfrm>
        </p:spPr>
        <p:txBody>
          <a:bodyPr>
            <a:normAutofit/>
          </a:bodyPr>
          <a:lstStyle/>
          <a:p>
            <a:r>
              <a:rPr lang="en-US" dirty="0">
                <a:solidFill>
                  <a:schemeClr val="tx1"/>
                </a:solidFill>
              </a:rPr>
              <a:t>timeline</a:t>
            </a:r>
          </a:p>
        </p:txBody>
      </p:sp>
      <p:graphicFrame>
        <p:nvGraphicFramePr>
          <p:cNvPr id="11" name="Content Placeholder 2">
            <a:extLst>
              <a:ext uri="{FF2B5EF4-FFF2-40B4-BE49-F238E27FC236}">
                <a16:creationId xmlns:a16="http://schemas.microsoft.com/office/drawing/2014/main" id="{F4B770DD-D4DA-0E26-8F33-B8084F56E553}"/>
              </a:ext>
            </a:extLst>
          </p:cNvPr>
          <p:cNvGraphicFramePr>
            <a:graphicFrameLocks noGrp="1"/>
          </p:cNvGraphicFramePr>
          <p:nvPr>
            <p:ph sz="quarter" idx="13"/>
            <p:extLst>
              <p:ext uri="{D42A27DB-BD31-4B8C-83A1-F6EECF244321}">
                <p14:modId xmlns:p14="http://schemas.microsoft.com/office/powerpoint/2010/main" val="3672392666"/>
              </p:ext>
            </p:extLst>
          </p:nvPr>
        </p:nvGraphicFramePr>
        <p:xfrm>
          <a:off x="685800" y="1546412"/>
          <a:ext cx="10394950" cy="3828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361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E888772-8C87-4D50-8EA3-F49978352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38C07360-699C-467E-92A8-354DEB4CFB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88" y="1785"/>
            <a:ext cx="12188825" cy="6856214"/>
          </a:xfrm>
          <a:prstGeom prst="rect">
            <a:avLst/>
          </a:prstGeom>
        </p:spPr>
      </p:pic>
      <p:sp>
        <p:nvSpPr>
          <p:cNvPr id="44" name="Rectangle 43">
            <a:extLst>
              <a:ext uri="{FF2B5EF4-FFF2-40B4-BE49-F238E27FC236}">
                <a16:creationId xmlns:a16="http://schemas.microsoft.com/office/drawing/2014/main" id="{DC4D5D94-E53A-46D9-9B3F-42921560D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424" y="611385"/>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31BD6124-6235-4454-8929-DBB64AFEDEA5}"/>
              </a:ext>
            </a:extLst>
          </p:cNvPr>
          <p:cNvPicPr>
            <a:picLocks noChangeAspect="1"/>
          </p:cNvPicPr>
          <p:nvPr/>
        </p:nvPicPr>
        <p:blipFill rotWithShape="1">
          <a:blip r:embed="rId4">
            <a:duotone>
              <a:schemeClr val="bg2">
                <a:shade val="45000"/>
                <a:satMod val="135000"/>
              </a:schemeClr>
              <a:prstClr val="white"/>
            </a:duotone>
            <a:alphaModFix amt="25000"/>
            <a:extLst>
              <a:ext uri="{837473B0-CC2E-450A-ABE3-18F120FF3D39}">
                <a1611:picAttrSrcUrl xmlns:a1611="http://schemas.microsoft.com/office/drawing/2016/11/main" r:id="rId5"/>
              </a:ext>
            </a:extLst>
          </a:blip>
          <a:srcRect t="2920" b="17443"/>
          <a:stretch/>
        </p:blipFill>
        <p:spPr>
          <a:xfrm>
            <a:off x="484632" y="484632"/>
            <a:ext cx="11228832" cy="5879592"/>
          </a:xfrm>
          <a:prstGeom prst="rect">
            <a:avLst/>
          </a:prstGeom>
        </p:spPr>
      </p:pic>
      <p:sp>
        <p:nvSpPr>
          <p:cNvPr id="2" name="Title 1"/>
          <p:cNvSpPr>
            <a:spLocks noGrp="1"/>
          </p:cNvSpPr>
          <p:nvPr>
            <p:ph type="title"/>
          </p:nvPr>
        </p:nvSpPr>
        <p:spPr>
          <a:xfrm>
            <a:off x="1295402" y="982132"/>
            <a:ext cx="9601196" cy="1303867"/>
          </a:xfrm>
        </p:spPr>
        <p:txBody>
          <a:bodyPr>
            <a:normAutofit/>
          </a:bodyPr>
          <a:lstStyle/>
          <a:p>
            <a:r>
              <a:rPr lang="en-US"/>
              <a:t>Agenda</a:t>
            </a:r>
          </a:p>
        </p:txBody>
      </p:sp>
      <p:cxnSp>
        <p:nvCxnSpPr>
          <p:cNvPr id="46" name="Straight Connector 45">
            <a:extLst>
              <a:ext uri="{FF2B5EF4-FFF2-40B4-BE49-F238E27FC236}">
                <a16:creationId xmlns:a16="http://schemas.microsoft.com/office/drawing/2014/main" id="{97CB3CFF-4494-4BEF-997D-20DBBD5EF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295401" y="2556932"/>
            <a:ext cx="9601196" cy="3318936"/>
          </a:xfrm>
        </p:spPr>
        <p:txBody>
          <a:bodyPr>
            <a:normAutofit lnSpcReduction="10000"/>
          </a:bodyPr>
          <a:lstStyle/>
          <a:p>
            <a:pPr>
              <a:lnSpc>
                <a:spcPct val="90000"/>
              </a:lnSpc>
            </a:pPr>
            <a:r>
              <a:rPr lang="en-US" b="1" dirty="0"/>
              <a:t>Financial Aid, FAFSA, Bright Futures, Scholarships-  Brooke Pair</a:t>
            </a:r>
          </a:p>
          <a:p>
            <a:pPr>
              <a:lnSpc>
                <a:spcPct val="90000"/>
              </a:lnSpc>
            </a:pPr>
            <a:r>
              <a:rPr lang="en-US" b="1" dirty="0"/>
              <a:t>Jr/Sr information</a:t>
            </a:r>
          </a:p>
          <a:p>
            <a:pPr lvl="1">
              <a:lnSpc>
                <a:spcPct val="90000"/>
              </a:lnSpc>
            </a:pPr>
            <a:r>
              <a:rPr lang="en-US" b="1" dirty="0"/>
              <a:t>Grad Requirements</a:t>
            </a:r>
          </a:p>
          <a:p>
            <a:pPr lvl="1">
              <a:lnSpc>
                <a:spcPct val="90000"/>
              </a:lnSpc>
            </a:pPr>
            <a:r>
              <a:rPr lang="en-US" b="1" dirty="0"/>
              <a:t>College Admissions</a:t>
            </a:r>
          </a:p>
          <a:p>
            <a:pPr lvl="1">
              <a:lnSpc>
                <a:spcPct val="90000"/>
              </a:lnSpc>
            </a:pPr>
            <a:r>
              <a:rPr lang="en-US" b="1" dirty="0"/>
              <a:t>Resources </a:t>
            </a:r>
          </a:p>
          <a:p>
            <a:pPr>
              <a:lnSpc>
                <a:spcPct val="90000"/>
              </a:lnSpc>
            </a:pPr>
            <a:r>
              <a:rPr lang="en-US" b="1" dirty="0"/>
              <a:t>CWMP</a:t>
            </a:r>
          </a:p>
          <a:p>
            <a:pPr lvl="1">
              <a:lnSpc>
                <a:spcPct val="90000"/>
              </a:lnSpc>
            </a:pPr>
            <a:r>
              <a:rPr lang="en-US" b="1" dirty="0"/>
              <a:t>Medical Hours</a:t>
            </a:r>
          </a:p>
          <a:p>
            <a:pPr lvl="1">
              <a:lnSpc>
                <a:spcPct val="90000"/>
              </a:lnSpc>
            </a:pPr>
            <a:r>
              <a:rPr lang="en-US" b="1" dirty="0"/>
              <a:t>Booster Club updates</a:t>
            </a:r>
          </a:p>
          <a:p>
            <a:pPr lvl="1">
              <a:lnSpc>
                <a:spcPct val="90000"/>
              </a:lnSpc>
            </a:pPr>
            <a:endParaRPr lang="en-US" dirty="0"/>
          </a:p>
          <a:p>
            <a:pPr lvl="1">
              <a:lnSpc>
                <a:spcPct val="90000"/>
              </a:lnSpc>
            </a:pPr>
            <a:endParaRPr lang="en-US" dirty="0"/>
          </a:p>
        </p:txBody>
      </p:sp>
      <p:grpSp>
        <p:nvGrpSpPr>
          <p:cNvPr id="48" name="Group 47">
            <a:extLst>
              <a:ext uri="{FF2B5EF4-FFF2-40B4-BE49-F238E27FC236}">
                <a16:creationId xmlns:a16="http://schemas.microsoft.com/office/drawing/2014/main" id="{273CD2F0-0ED8-4B56-A4BE-B88CEB358D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81145" y="1787"/>
            <a:ext cx="606426" cy="6856213"/>
            <a:chOff x="5781145" y="1787"/>
            <a:chExt cx="606426" cy="6856213"/>
          </a:xfrm>
        </p:grpSpPr>
        <p:pic>
          <p:nvPicPr>
            <p:cNvPr id="49" name="Picture 48">
              <a:extLst>
                <a:ext uri="{FF2B5EF4-FFF2-40B4-BE49-F238E27FC236}">
                  <a16:creationId xmlns:a16="http://schemas.microsoft.com/office/drawing/2014/main" id="{F6E33CF0-BF3D-4CF4-B8AE-26E2349F2B9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4883" y="78050"/>
              <a:ext cx="758952" cy="606425"/>
            </a:xfrm>
            <a:prstGeom prst="rect">
              <a:avLst/>
            </a:prstGeom>
          </p:spPr>
        </p:pic>
        <p:pic>
          <p:nvPicPr>
            <p:cNvPr id="50" name="Picture 49">
              <a:extLst>
                <a:ext uri="{FF2B5EF4-FFF2-40B4-BE49-F238E27FC236}">
                  <a16:creationId xmlns:a16="http://schemas.microsoft.com/office/drawing/2014/main" id="{25871386-75A5-43D9-9675-4C13C9E0EF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4882" y="6175311"/>
              <a:ext cx="758952" cy="606425"/>
            </a:xfrm>
            <a:prstGeom prst="rect">
              <a:avLst/>
            </a:prstGeom>
          </p:spPr>
        </p:pic>
      </p:grpSp>
      <p:sp>
        <p:nvSpPr>
          <p:cNvPr id="7" name="TextBox 6">
            <a:extLst>
              <a:ext uri="{FF2B5EF4-FFF2-40B4-BE49-F238E27FC236}">
                <a16:creationId xmlns:a16="http://schemas.microsoft.com/office/drawing/2014/main" id="{DCA5E938-DFA9-4C71-86B8-4C780EDA881D}"/>
              </a:ext>
            </a:extLst>
          </p:cNvPr>
          <p:cNvSpPr txBox="1"/>
          <p:nvPr/>
        </p:nvSpPr>
        <p:spPr>
          <a:xfrm>
            <a:off x="9375965" y="6164169"/>
            <a:ext cx="233749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picpedia.org/chalkboard/a/agend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394339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College Admissions Resources</a:t>
            </a:r>
          </a:p>
        </p:txBody>
      </p:sp>
      <p:sp>
        <p:nvSpPr>
          <p:cNvPr id="3" name="Content Placeholder 2"/>
          <p:cNvSpPr>
            <a:spLocks noGrp="1"/>
          </p:cNvSpPr>
          <p:nvPr>
            <p:ph idx="1"/>
          </p:nvPr>
        </p:nvSpPr>
        <p:spPr/>
        <p:txBody>
          <a:bodyPr>
            <a:normAutofit fontScale="92500" lnSpcReduction="20000"/>
          </a:bodyPr>
          <a:lstStyle/>
          <a:p>
            <a:r>
              <a:rPr lang="en-US" sz="2400" b="1" dirty="0"/>
              <a:t>College and Career Center</a:t>
            </a:r>
          </a:p>
          <a:p>
            <a:pPr lvl="1"/>
            <a:r>
              <a:rPr lang="en-US" b="1" dirty="0"/>
              <a:t>Make appointment with Mrs. Lopez for assistance</a:t>
            </a:r>
          </a:p>
          <a:p>
            <a:r>
              <a:rPr lang="en-US" dirty="0">
                <a:solidFill>
                  <a:schemeClr val="accent2">
                    <a:lumMod val="50000"/>
                  </a:schemeClr>
                </a:solidFill>
                <a:hlinkClick r:id="rId2"/>
              </a:rPr>
              <a:t>Apply Yourself Florida Student Guide</a:t>
            </a:r>
            <a:endParaRPr lang="en-US" dirty="0">
              <a:solidFill>
                <a:schemeClr val="accent2">
                  <a:lumMod val="50000"/>
                </a:schemeClr>
              </a:solidFill>
            </a:endParaRPr>
          </a:p>
          <a:p>
            <a:r>
              <a:rPr lang="en-US" b="1" dirty="0">
                <a:solidFill>
                  <a:schemeClr val="tx1"/>
                </a:solidFill>
              </a:rPr>
              <a:t>College Application Week (Oct 21</a:t>
            </a:r>
            <a:r>
              <a:rPr lang="en-US" b="1" baseline="30000" dirty="0">
                <a:solidFill>
                  <a:schemeClr val="tx1"/>
                </a:solidFill>
              </a:rPr>
              <a:t>st</a:t>
            </a:r>
            <a:r>
              <a:rPr lang="en-US" b="1" dirty="0">
                <a:solidFill>
                  <a:schemeClr val="tx1"/>
                </a:solidFill>
              </a:rPr>
              <a:t>-25</a:t>
            </a:r>
            <a:r>
              <a:rPr lang="en-US" b="1" baseline="30000" dirty="0">
                <a:solidFill>
                  <a:schemeClr val="tx1"/>
                </a:solidFill>
              </a:rPr>
              <a:t>th</a:t>
            </a:r>
            <a:r>
              <a:rPr lang="en-US" b="1" dirty="0">
                <a:solidFill>
                  <a:schemeClr val="tx1"/>
                </a:solidFill>
              </a:rPr>
              <a:t>)</a:t>
            </a:r>
          </a:p>
          <a:p>
            <a:pPr lvl="1"/>
            <a:r>
              <a:rPr lang="en-US" b="1" dirty="0">
                <a:solidFill>
                  <a:schemeClr val="tx1"/>
                </a:solidFill>
              </a:rPr>
              <a:t>Counselors were available all day, every period to assist students with college applications, scholarships, financial aid, etc.</a:t>
            </a:r>
          </a:p>
          <a:p>
            <a:r>
              <a:rPr lang="en-US" b="1" dirty="0">
                <a:solidFill>
                  <a:schemeClr val="tx1"/>
                </a:solidFill>
              </a:rPr>
              <a:t>Next Stop, SPC event will occur in Spring</a:t>
            </a:r>
          </a:p>
          <a:p>
            <a:pPr lvl="1"/>
            <a:r>
              <a:rPr lang="en-US" b="1" dirty="0">
                <a:solidFill>
                  <a:schemeClr val="tx1"/>
                </a:solidFill>
              </a:rPr>
              <a:t>Free application to apply to SPC and advisors present to answer questions/guide students who plan to attend SPC after graduation</a:t>
            </a:r>
          </a:p>
          <a:p>
            <a:endParaRPr lang="en-US" dirty="0"/>
          </a:p>
        </p:txBody>
      </p:sp>
    </p:spTree>
    <p:extLst>
      <p:ext uri="{BB962C8B-B14F-4D97-AF65-F5344CB8AC3E}">
        <p14:creationId xmlns:p14="http://schemas.microsoft.com/office/powerpoint/2010/main" val="3366212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24" name="Picture 23">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7" name="Picture 26">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29" name="Straight Connector 28">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igh angle view of a rolled paper, brown notebook, and black notepad on a wooden table">
            <a:extLst>
              <a:ext uri="{FF2B5EF4-FFF2-40B4-BE49-F238E27FC236}">
                <a16:creationId xmlns:a16="http://schemas.microsoft.com/office/drawing/2014/main" id="{F75F0191-9D2A-6E81-3939-B565BAAD47B0}"/>
              </a:ext>
            </a:extLst>
          </p:cNvPr>
          <p:cNvPicPr>
            <a:picLocks noChangeAspect="1"/>
          </p:cNvPicPr>
          <p:nvPr/>
        </p:nvPicPr>
        <p:blipFill rotWithShape="1">
          <a:blip r:embed="rId4">
            <a:alphaModFix amt="50000"/>
          </a:blip>
          <a:srcRect t="6998" b="8732"/>
          <a:stretch/>
        </p:blipFill>
        <p:spPr>
          <a:xfrm>
            <a:off x="20" y="10"/>
            <a:ext cx="12191980" cy="6857990"/>
          </a:xfrm>
          <a:prstGeom prst="rect">
            <a:avLst/>
          </a:prstGeom>
        </p:spPr>
      </p:pic>
      <p:sp>
        <p:nvSpPr>
          <p:cNvPr id="2" name="Title 1"/>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b="1">
                <a:solidFill>
                  <a:srgbClr val="FFFFFF"/>
                </a:solidFill>
              </a:rPr>
              <a:t>Resources</a:t>
            </a:r>
          </a:p>
        </p:txBody>
      </p:sp>
      <p:cxnSp>
        <p:nvCxnSpPr>
          <p:cNvPr id="33" name="Straight Connector 3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2991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Scholarships</a:t>
            </a:r>
          </a:p>
        </p:txBody>
      </p:sp>
      <p:sp>
        <p:nvSpPr>
          <p:cNvPr id="3" name="Content Placeholder 2"/>
          <p:cNvSpPr>
            <a:spLocks noGrp="1"/>
          </p:cNvSpPr>
          <p:nvPr>
            <p:ph sz="half" idx="1"/>
          </p:nvPr>
        </p:nvSpPr>
        <p:spPr/>
        <p:txBody>
          <a:bodyPr>
            <a:normAutofit fontScale="62500" lnSpcReduction="20000"/>
          </a:bodyPr>
          <a:lstStyle/>
          <a:p>
            <a:pPr lvl="0"/>
            <a:r>
              <a:rPr lang="en-US" u="sng" dirty="0">
                <a:solidFill>
                  <a:schemeClr val="accent2">
                    <a:lumMod val="50000"/>
                  </a:schemeClr>
                </a:solidFill>
                <a:hlinkClick r:id="rId2">
                  <a:extLst>
                    <a:ext uri="{A12FA001-AC4F-418D-AE19-62706E023703}">
                      <ahyp:hlinkClr xmlns:ahyp="http://schemas.microsoft.com/office/drawing/2018/hyperlinkcolor" val="tx"/>
                    </a:ext>
                  </a:extLst>
                </a:hlinkClick>
              </a:rPr>
              <a:t>www.pcsb.org/financialaid</a:t>
            </a:r>
            <a:endParaRPr lang="en-US" dirty="0">
              <a:solidFill>
                <a:schemeClr val="accent2">
                  <a:lumMod val="50000"/>
                </a:schemeClr>
              </a:solidFill>
            </a:endParaRPr>
          </a:p>
          <a:p>
            <a:pPr lvl="1"/>
            <a:r>
              <a:rPr lang="en-US" dirty="0">
                <a:solidFill>
                  <a:schemeClr val="accent2">
                    <a:lumMod val="50000"/>
                  </a:schemeClr>
                </a:solidFill>
              </a:rPr>
              <a:t>Scholarships updated monthly</a:t>
            </a:r>
          </a:p>
          <a:p>
            <a:pPr lvl="0"/>
            <a:r>
              <a:rPr lang="en-US" u="sng" dirty="0">
                <a:solidFill>
                  <a:schemeClr val="accent2">
                    <a:lumMod val="50000"/>
                  </a:schemeClr>
                </a:solidFill>
                <a:hlinkClick r:id="rId3">
                  <a:extLst>
                    <a:ext uri="{A12FA001-AC4F-418D-AE19-62706E023703}">
                      <ahyp:hlinkClr xmlns:ahyp="http://schemas.microsoft.com/office/drawing/2018/hyperlinkcolor" val="tx"/>
                    </a:ext>
                  </a:extLst>
                </a:hlinkClick>
              </a:rPr>
              <a:t>www.cappex.com</a:t>
            </a:r>
            <a:endParaRPr lang="en-US" dirty="0">
              <a:solidFill>
                <a:schemeClr val="accent2">
                  <a:lumMod val="50000"/>
                </a:schemeClr>
              </a:solidFill>
            </a:endParaRPr>
          </a:p>
          <a:p>
            <a:pPr lvl="0"/>
            <a:r>
              <a:rPr lang="en-US" u="sng" dirty="0">
                <a:solidFill>
                  <a:schemeClr val="accent2">
                    <a:lumMod val="50000"/>
                  </a:schemeClr>
                </a:solidFill>
                <a:hlinkClick r:id="rId4">
                  <a:extLst>
                    <a:ext uri="{A12FA001-AC4F-418D-AE19-62706E023703}">
                      <ahyp:hlinkClr xmlns:ahyp="http://schemas.microsoft.com/office/drawing/2018/hyperlinkcolor" val="tx"/>
                    </a:ext>
                  </a:extLst>
                </a:hlinkClick>
              </a:rPr>
              <a:t>www.fastweb.com</a:t>
            </a:r>
            <a:endParaRPr lang="en-US" dirty="0">
              <a:solidFill>
                <a:schemeClr val="accent2">
                  <a:lumMod val="50000"/>
                </a:schemeClr>
              </a:solidFill>
            </a:endParaRPr>
          </a:p>
          <a:p>
            <a:pPr lvl="0"/>
            <a:r>
              <a:rPr lang="en-US" u="sng" dirty="0">
                <a:solidFill>
                  <a:schemeClr val="accent2">
                    <a:lumMod val="50000"/>
                  </a:schemeClr>
                </a:solidFill>
                <a:hlinkClick r:id="rId5">
                  <a:extLst>
                    <a:ext uri="{A12FA001-AC4F-418D-AE19-62706E023703}">
                      <ahyp:hlinkClr xmlns:ahyp="http://schemas.microsoft.com/office/drawing/2018/hyperlinkcolor" val="tx"/>
                    </a:ext>
                  </a:extLst>
                </a:hlinkClick>
              </a:rPr>
              <a:t>www.scholarships.com</a:t>
            </a:r>
            <a:endParaRPr lang="en-US" u="sng" dirty="0">
              <a:solidFill>
                <a:schemeClr val="accent2">
                  <a:lumMod val="50000"/>
                </a:schemeClr>
              </a:solidFill>
            </a:endParaRPr>
          </a:p>
          <a:p>
            <a:pPr lvl="0"/>
            <a:r>
              <a:rPr lang="en-US" u="sng" dirty="0">
                <a:solidFill>
                  <a:schemeClr val="accent2">
                    <a:lumMod val="50000"/>
                  </a:schemeClr>
                </a:solidFill>
                <a:hlinkClick r:id="rId6">
                  <a:extLst>
                    <a:ext uri="{A12FA001-AC4F-418D-AE19-62706E023703}">
                      <ahyp:hlinkClr xmlns:ahyp="http://schemas.microsoft.com/office/drawing/2018/hyperlinkcolor" val="tx"/>
                    </a:ext>
                  </a:extLst>
                </a:hlinkClick>
              </a:rPr>
              <a:t>www.tuitionfundingsources.com</a:t>
            </a:r>
            <a:endParaRPr lang="en-US" dirty="0">
              <a:solidFill>
                <a:schemeClr val="accent2">
                  <a:lumMod val="50000"/>
                </a:schemeClr>
              </a:solidFill>
            </a:endParaRPr>
          </a:p>
          <a:p>
            <a:pPr lvl="0"/>
            <a:r>
              <a:rPr lang="en-US" u="sng" dirty="0">
                <a:solidFill>
                  <a:schemeClr val="accent2">
                    <a:lumMod val="50000"/>
                  </a:schemeClr>
                </a:solidFill>
                <a:hlinkClick r:id="rId7">
                  <a:extLst>
                    <a:ext uri="{A12FA001-AC4F-418D-AE19-62706E023703}">
                      <ahyp:hlinkClr xmlns:ahyp="http://schemas.microsoft.com/office/drawing/2018/hyperlinkcolor" val="tx"/>
                    </a:ext>
                  </a:extLst>
                </a:hlinkClick>
              </a:rPr>
              <a:t>www.chegg.com/scholarships</a:t>
            </a:r>
            <a:endParaRPr lang="en-US" dirty="0">
              <a:solidFill>
                <a:schemeClr val="accent2">
                  <a:lumMod val="50000"/>
                </a:schemeClr>
              </a:solidFill>
            </a:endParaRPr>
          </a:p>
          <a:p>
            <a:pPr lvl="0"/>
            <a:r>
              <a:rPr lang="en-US" u="sng" dirty="0">
                <a:solidFill>
                  <a:schemeClr val="accent2">
                    <a:lumMod val="50000"/>
                  </a:schemeClr>
                </a:solidFill>
                <a:hlinkClick r:id="rId8">
                  <a:extLst>
                    <a:ext uri="{A12FA001-AC4F-418D-AE19-62706E023703}">
                      <ahyp:hlinkClr xmlns:ahyp="http://schemas.microsoft.com/office/drawing/2018/hyperlinkcolor" val="tx"/>
                    </a:ext>
                  </a:extLst>
                </a:hlinkClick>
              </a:rPr>
              <a:t>https://bigfuture.collegeboard.org/scholarship-search</a:t>
            </a:r>
            <a:endParaRPr lang="en-US" dirty="0">
              <a:solidFill>
                <a:schemeClr val="accent2">
                  <a:lumMod val="50000"/>
                </a:schemeClr>
              </a:solidFill>
            </a:endParaRPr>
          </a:p>
          <a:p>
            <a:pPr lvl="0"/>
            <a:r>
              <a:rPr lang="en-US" u="sng" dirty="0">
                <a:solidFill>
                  <a:schemeClr val="accent2">
                    <a:lumMod val="50000"/>
                  </a:schemeClr>
                </a:solidFill>
                <a:hlinkClick r:id="rId9">
                  <a:extLst>
                    <a:ext uri="{A12FA001-AC4F-418D-AE19-62706E023703}">
                      <ahyp:hlinkClr xmlns:ahyp="http://schemas.microsoft.com/office/drawing/2018/hyperlinkcolor" val="tx"/>
                    </a:ext>
                  </a:extLst>
                </a:hlinkClick>
              </a:rPr>
              <a:t>www.floridastudentfinancialaidsg.org</a:t>
            </a:r>
            <a:endParaRPr lang="en-US" dirty="0">
              <a:solidFill>
                <a:schemeClr val="accent2">
                  <a:lumMod val="50000"/>
                </a:schemeClr>
              </a:solidFill>
            </a:endParaRPr>
          </a:p>
          <a:p>
            <a:r>
              <a:rPr lang="en-US" u="sng" dirty="0">
                <a:solidFill>
                  <a:schemeClr val="accent2">
                    <a:lumMod val="50000"/>
                  </a:schemeClr>
                </a:solidFill>
                <a:hlinkClick r:id="rId10">
                  <a:extLst>
                    <a:ext uri="{A12FA001-AC4F-418D-AE19-62706E023703}">
                      <ahyp:hlinkClr xmlns:ahyp="http://schemas.microsoft.com/office/drawing/2018/hyperlinkcolor" val="tx"/>
                    </a:ext>
                  </a:extLst>
                </a:hlinkClick>
              </a:rPr>
              <a:t>www.mycollgedollars.com</a:t>
            </a:r>
            <a:endParaRPr lang="en-US" dirty="0">
              <a:solidFill>
                <a:schemeClr val="accent2">
                  <a:lumMod val="50000"/>
                </a:schemeClr>
              </a:solidFill>
            </a:endParaRPr>
          </a:p>
          <a:p>
            <a:pPr lvl="0"/>
            <a:endParaRPr lang="en-US" dirty="0"/>
          </a:p>
        </p:txBody>
      </p:sp>
      <p:sp>
        <p:nvSpPr>
          <p:cNvPr id="5" name="Content Placeholder 4"/>
          <p:cNvSpPr>
            <a:spLocks noGrp="1"/>
          </p:cNvSpPr>
          <p:nvPr>
            <p:ph sz="half" idx="2"/>
          </p:nvPr>
        </p:nvSpPr>
        <p:spPr>
          <a:xfrm>
            <a:off x="6360046" y="2519979"/>
            <a:ext cx="4754880" cy="4338021"/>
          </a:xfrm>
        </p:spPr>
        <p:txBody>
          <a:bodyPr>
            <a:normAutofit fontScale="62500" lnSpcReduction="20000"/>
          </a:bodyPr>
          <a:lstStyle/>
          <a:p>
            <a:pPr lvl="0"/>
            <a:r>
              <a:rPr lang="en-US" u="sng" dirty="0">
                <a:solidFill>
                  <a:schemeClr val="accent2">
                    <a:lumMod val="50000"/>
                  </a:schemeClr>
                </a:solidFill>
                <a:hlinkClick r:id="rId5">
                  <a:extLst>
                    <a:ext uri="{A12FA001-AC4F-418D-AE19-62706E023703}">
                      <ahyp:hlinkClr xmlns:ahyp="http://schemas.microsoft.com/office/drawing/2018/hyperlinkcolor" val="tx"/>
                    </a:ext>
                  </a:extLst>
                </a:hlinkClick>
              </a:rPr>
              <a:t>www.scholarships.com</a:t>
            </a:r>
            <a:endParaRPr lang="en-US" dirty="0">
              <a:solidFill>
                <a:schemeClr val="accent2">
                  <a:lumMod val="50000"/>
                </a:schemeClr>
              </a:solidFill>
            </a:endParaRPr>
          </a:p>
          <a:p>
            <a:pPr lvl="0"/>
            <a:r>
              <a:rPr lang="en-US" u="sng" dirty="0">
                <a:solidFill>
                  <a:schemeClr val="accent2">
                    <a:lumMod val="50000"/>
                  </a:schemeClr>
                </a:solidFill>
                <a:hlinkClick r:id="rId11">
                  <a:extLst>
                    <a:ext uri="{A12FA001-AC4F-418D-AE19-62706E023703}">
                      <ahyp:hlinkClr xmlns:ahyp="http://schemas.microsoft.com/office/drawing/2018/hyperlinkcolor" val="tx"/>
                    </a:ext>
                  </a:extLst>
                </a:hlinkClick>
              </a:rPr>
              <a:t>www.scholarshipsexperts.com</a:t>
            </a:r>
            <a:endParaRPr lang="en-US" dirty="0">
              <a:solidFill>
                <a:schemeClr val="accent2">
                  <a:lumMod val="50000"/>
                </a:schemeClr>
              </a:solidFill>
            </a:endParaRPr>
          </a:p>
          <a:p>
            <a:pPr lvl="0"/>
            <a:r>
              <a:rPr lang="en-US" u="sng" dirty="0">
                <a:solidFill>
                  <a:schemeClr val="accent2">
                    <a:lumMod val="50000"/>
                  </a:schemeClr>
                </a:solidFill>
                <a:hlinkClick r:id="rId12">
                  <a:extLst>
                    <a:ext uri="{A12FA001-AC4F-418D-AE19-62706E023703}">
                      <ahyp:hlinkClr xmlns:ahyp="http://schemas.microsoft.com/office/drawing/2018/hyperlinkcolor" val="tx"/>
                    </a:ext>
                  </a:extLst>
                </a:hlinkClick>
              </a:rPr>
              <a:t>https://www.collegeraptor.com/college-guide/category/scholarships/</a:t>
            </a:r>
            <a:endParaRPr lang="en-US" dirty="0">
              <a:solidFill>
                <a:schemeClr val="accent2">
                  <a:lumMod val="50000"/>
                </a:schemeClr>
              </a:solidFill>
            </a:endParaRPr>
          </a:p>
          <a:p>
            <a:pPr lvl="0"/>
            <a:r>
              <a:rPr lang="en-US" u="sng" dirty="0">
                <a:solidFill>
                  <a:schemeClr val="accent2">
                    <a:lumMod val="50000"/>
                  </a:schemeClr>
                </a:solidFill>
                <a:hlinkClick r:id="rId13">
                  <a:extLst>
                    <a:ext uri="{A12FA001-AC4F-418D-AE19-62706E023703}">
                      <ahyp:hlinkClr xmlns:ahyp="http://schemas.microsoft.com/office/drawing/2018/hyperlinkcolor" val="tx"/>
                    </a:ext>
                  </a:extLst>
                </a:hlinkClick>
              </a:rPr>
              <a:t>www.raise.me</a:t>
            </a:r>
            <a:endParaRPr lang="en-US" dirty="0">
              <a:solidFill>
                <a:schemeClr val="accent2">
                  <a:lumMod val="50000"/>
                </a:schemeClr>
              </a:solidFill>
            </a:endParaRPr>
          </a:p>
          <a:p>
            <a:pPr lvl="0"/>
            <a:r>
              <a:rPr lang="en-US" u="sng" dirty="0">
                <a:solidFill>
                  <a:schemeClr val="accent2">
                    <a:lumMod val="50000"/>
                  </a:schemeClr>
                </a:solidFill>
                <a:hlinkClick r:id="rId14">
                  <a:extLst>
                    <a:ext uri="{A12FA001-AC4F-418D-AE19-62706E023703}">
                      <ahyp:hlinkClr xmlns:ahyp="http://schemas.microsoft.com/office/drawing/2018/hyperlinkcolor" val="tx"/>
                    </a:ext>
                  </a:extLst>
                </a:hlinkClick>
              </a:rPr>
              <a:t>www.highfivescholarships.com</a:t>
            </a:r>
            <a:endParaRPr lang="en-US" dirty="0">
              <a:solidFill>
                <a:schemeClr val="accent2">
                  <a:lumMod val="50000"/>
                </a:schemeClr>
              </a:solidFill>
            </a:endParaRPr>
          </a:p>
          <a:p>
            <a:pPr lvl="0"/>
            <a:r>
              <a:rPr lang="en-US" u="sng" dirty="0">
                <a:solidFill>
                  <a:schemeClr val="accent2">
                    <a:lumMod val="50000"/>
                  </a:schemeClr>
                </a:solidFill>
                <a:hlinkClick r:id="rId15">
                  <a:extLst>
                    <a:ext uri="{A12FA001-AC4F-418D-AE19-62706E023703}">
                      <ahyp:hlinkClr xmlns:ahyp="http://schemas.microsoft.com/office/drawing/2018/hyperlinkcolor" val="tx"/>
                    </a:ext>
                  </a:extLst>
                </a:hlinkClick>
              </a:rPr>
              <a:t>www.Collegescholarships.org</a:t>
            </a:r>
            <a:endParaRPr lang="en-US" dirty="0">
              <a:solidFill>
                <a:schemeClr val="accent2">
                  <a:lumMod val="50000"/>
                </a:schemeClr>
              </a:solidFill>
            </a:endParaRPr>
          </a:p>
          <a:p>
            <a:pPr lvl="0"/>
            <a:r>
              <a:rPr lang="en-US" u="sng" dirty="0">
                <a:solidFill>
                  <a:schemeClr val="accent2">
                    <a:lumMod val="50000"/>
                  </a:schemeClr>
                </a:solidFill>
                <a:hlinkClick r:id="rId16">
                  <a:extLst>
                    <a:ext uri="{A12FA001-AC4F-418D-AE19-62706E023703}">
                      <ahyp:hlinkClr xmlns:ahyp="http://schemas.microsoft.com/office/drawing/2018/hyperlinkcolor" val="tx"/>
                    </a:ext>
                  </a:extLst>
                </a:hlinkClick>
              </a:rPr>
              <a:t>www.unigo.com</a:t>
            </a:r>
            <a:endParaRPr lang="en-US" dirty="0">
              <a:solidFill>
                <a:schemeClr val="accent2">
                  <a:lumMod val="50000"/>
                </a:schemeClr>
              </a:solidFill>
            </a:endParaRPr>
          </a:p>
          <a:p>
            <a:pPr lvl="0"/>
            <a:r>
              <a:rPr lang="en-US" u="sng" dirty="0">
                <a:solidFill>
                  <a:schemeClr val="accent2">
                    <a:lumMod val="50000"/>
                  </a:schemeClr>
                </a:solidFill>
                <a:hlinkClick r:id="rId17">
                  <a:extLst>
                    <a:ext uri="{A12FA001-AC4F-418D-AE19-62706E023703}">
                      <ahyp:hlinkClr xmlns:ahyp="http://schemas.microsoft.com/office/drawing/2018/hyperlinkcolor" val="tx"/>
                    </a:ext>
                  </a:extLst>
                </a:hlinkClick>
              </a:rPr>
              <a:t>https://myscholly.com/</a:t>
            </a:r>
            <a:endParaRPr lang="en-US" dirty="0">
              <a:solidFill>
                <a:schemeClr val="accent2">
                  <a:lumMod val="50000"/>
                </a:schemeClr>
              </a:solidFill>
            </a:endParaRPr>
          </a:p>
          <a:p>
            <a:pPr lvl="0"/>
            <a:r>
              <a:rPr lang="en-US" u="sng" dirty="0">
                <a:solidFill>
                  <a:schemeClr val="accent2">
                    <a:lumMod val="50000"/>
                  </a:schemeClr>
                </a:solidFill>
                <a:hlinkClick r:id="rId18">
                  <a:extLst>
                    <a:ext uri="{A12FA001-AC4F-418D-AE19-62706E023703}">
                      <ahyp:hlinkClr xmlns:ahyp="http://schemas.microsoft.com/office/drawing/2018/hyperlinkcolor" val="tx"/>
                    </a:ext>
                  </a:extLst>
                </a:hlinkClick>
              </a:rPr>
              <a:t>https://www.niche.com/colleges/scholarships/</a:t>
            </a:r>
            <a:endParaRPr lang="en-US" u="sng" dirty="0">
              <a:solidFill>
                <a:schemeClr val="accent2">
                  <a:lumMod val="50000"/>
                </a:schemeClr>
              </a:solidFill>
            </a:endParaRPr>
          </a:p>
          <a:p>
            <a:pPr lvl="0"/>
            <a:r>
              <a:rPr lang="en-US" dirty="0">
                <a:solidFill>
                  <a:schemeClr val="accent2">
                    <a:lumMod val="50000"/>
                  </a:schemeClr>
                </a:solidFill>
                <a:hlinkClick r:id="rId19">
                  <a:extLst>
                    <a:ext uri="{A12FA001-AC4F-418D-AE19-62706E023703}">
                      <ahyp:hlinkClr xmlns:ahyp="http://schemas.microsoft.com/office/drawing/2018/hyperlinkcolor" val="tx"/>
                    </a:ext>
                  </a:extLst>
                </a:hlinkClick>
              </a:rPr>
              <a:t>https://www.salliemae.com/college-planning/tools/scholarship-search/</a:t>
            </a:r>
            <a:endParaRPr lang="en-US" dirty="0">
              <a:solidFill>
                <a:schemeClr val="accent2">
                  <a:lumMod val="50000"/>
                </a:schemeClr>
              </a:solidFill>
            </a:endParaRPr>
          </a:p>
          <a:p>
            <a:pPr lvl="0"/>
            <a:endParaRPr lang="en-US" dirty="0"/>
          </a:p>
        </p:txBody>
      </p:sp>
    </p:spTree>
    <p:extLst>
      <p:ext uri="{BB962C8B-B14F-4D97-AF65-F5344CB8AC3E}">
        <p14:creationId xmlns:p14="http://schemas.microsoft.com/office/powerpoint/2010/main" val="3697538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7EB6-7970-4356-9BD9-25E2DBC29DD9}"/>
              </a:ext>
            </a:extLst>
          </p:cNvPr>
          <p:cNvSpPr>
            <a:spLocks noGrp="1"/>
          </p:cNvSpPr>
          <p:nvPr>
            <p:ph type="title"/>
          </p:nvPr>
        </p:nvSpPr>
        <p:spPr>
          <a:xfrm>
            <a:off x="1295402" y="982132"/>
            <a:ext cx="9601196" cy="1303867"/>
          </a:xfrm>
        </p:spPr>
        <p:txBody>
          <a:bodyPr>
            <a:normAutofit/>
          </a:bodyPr>
          <a:lstStyle/>
          <a:p>
            <a:r>
              <a:rPr lang="en-US">
                <a:solidFill>
                  <a:srgbClr val="262626"/>
                </a:solidFill>
                <a:effectLst>
                  <a:outerShdw blurRad="38100" dist="38100" dir="2700000" algn="tl">
                    <a:srgbClr val="000000">
                      <a:alpha val="43137"/>
                    </a:srgbClr>
                  </a:outerShdw>
                </a:effectLst>
              </a:rPr>
              <a:t>FOCUS/Portal Resources</a:t>
            </a:r>
          </a:p>
        </p:txBody>
      </p:sp>
      <p:graphicFrame>
        <p:nvGraphicFramePr>
          <p:cNvPr id="5" name="Content Placeholder 2">
            <a:extLst>
              <a:ext uri="{FF2B5EF4-FFF2-40B4-BE49-F238E27FC236}">
                <a16:creationId xmlns:a16="http://schemas.microsoft.com/office/drawing/2014/main" id="{D8152E32-C14B-CE7B-2721-B61CCAD2CBC1}"/>
              </a:ext>
            </a:extLst>
          </p:cNvPr>
          <p:cNvGraphicFramePr>
            <a:graphicFrameLocks noGrp="1"/>
          </p:cNvGraphicFramePr>
          <p:nvPr>
            <p:ph idx="1"/>
            <p:extLst>
              <p:ext uri="{D42A27DB-BD31-4B8C-83A1-F6EECF244321}">
                <p14:modId xmlns:p14="http://schemas.microsoft.com/office/powerpoint/2010/main" val="3179495962"/>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8622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155F77E8-4446-3A0A-C84C-35EDF31B7782}"/>
              </a:ext>
            </a:extLst>
          </p:cNvPr>
          <p:cNvGraphicFramePr>
            <a:graphicFrameLocks noGrp="1"/>
          </p:cNvGraphicFramePr>
          <p:nvPr>
            <p:ph idx="1"/>
            <p:extLst>
              <p:ext uri="{D42A27DB-BD31-4B8C-83A1-F6EECF244321}">
                <p14:modId xmlns:p14="http://schemas.microsoft.com/office/powerpoint/2010/main" val="1751761045"/>
              </p:ext>
            </p:extLst>
          </p:nvPr>
        </p:nvGraphicFramePr>
        <p:xfrm>
          <a:off x="1295401" y="2556932"/>
          <a:ext cx="9698663" cy="3318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jumping&#10;&#10;Description automatically generated">
            <a:extLst>
              <a:ext uri="{FF2B5EF4-FFF2-40B4-BE49-F238E27FC236}">
                <a16:creationId xmlns:a16="http://schemas.microsoft.com/office/drawing/2014/main" id="{5107F388-3B1F-91F5-1ADD-8D005FB059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8909" y="691115"/>
            <a:ext cx="7591646" cy="1664963"/>
          </a:xfrm>
          <a:prstGeom prst="rect">
            <a:avLst/>
          </a:prstGeom>
        </p:spPr>
      </p:pic>
    </p:spTree>
    <p:extLst>
      <p:ext uri="{BB962C8B-B14F-4D97-AF65-F5344CB8AC3E}">
        <p14:creationId xmlns:p14="http://schemas.microsoft.com/office/powerpoint/2010/main" val="765169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CA9E50-B76A-428A-92C9-9BAC41446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5E3F79-81BB-4454-A267-DDCA42824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F375A4-17F0-4BA7-B751-68BFAAEC4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599" y="1055077"/>
            <a:ext cx="2532909" cy="4794578"/>
          </a:xfrm>
        </p:spPr>
        <p:txBody>
          <a:bodyPr>
            <a:normAutofit/>
          </a:bodyPr>
          <a:lstStyle/>
          <a:p>
            <a:r>
              <a:rPr lang="en-US" dirty="0">
                <a:solidFill>
                  <a:srgbClr val="262626"/>
                </a:solidFill>
                <a:effectLst>
                  <a:outerShdw blurRad="38100" dist="38100" dir="2700000" algn="tl">
                    <a:srgbClr val="000000">
                      <a:alpha val="43137"/>
                    </a:srgbClr>
                  </a:outerShdw>
                </a:effectLst>
              </a:rPr>
              <a:t> Resources</a:t>
            </a:r>
          </a:p>
        </p:txBody>
      </p:sp>
      <p:sp useBgFill="1">
        <p:nvSpPr>
          <p:cNvPr id="16" name="Rectangle 15">
            <a:extLst>
              <a:ext uri="{FF2B5EF4-FFF2-40B4-BE49-F238E27FC236}">
                <a16:creationId xmlns:a16="http://schemas.microsoft.com/office/drawing/2014/main" id="{5D2122D3-4056-4C50-B4AC-74BB2940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5E0C459-03DF-455C-9131-B2EDCBB31A43}"/>
              </a:ext>
            </a:extLst>
          </p:cNvPr>
          <p:cNvGraphicFramePr>
            <a:graphicFrameLocks noGrp="1"/>
          </p:cNvGraphicFramePr>
          <p:nvPr>
            <p:ph idx="1"/>
            <p:extLst>
              <p:ext uri="{D42A27DB-BD31-4B8C-83A1-F6EECF244321}">
                <p14:modId xmlns:p14="http://schemas.microsoft.com/office/powerpoint/2010/main" val="2014076860"/>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7735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9863F-40B8-40B7-9BA0-5EA1FAFEC430}"/>
              </a:ext>
            </a:extLst>
          </p:cNvPr>
          <p:cNvSpPr>
            <a:spLocks noGrp="1"/>
          </p:cNvSpPr>
          <p:nvPr>
            <p:ph type="title"/>
          </p:nvPr>
        </p:nvSpPr>
        <p:spPr>
          <a:xfrm>
            <a:off x="643468" y="1033389"/>
            <a:ext cx="4826256" cy="4825409"/>
          </a:xfrm>
        </p:spPr>
        <p:txBody>
          <a:bodyPr anchor="ctr">
            <a:normAutofit/>
          </a:bodyPr>
          <a:lstStyle/>
          <a:p>
            <a:r>
              <a:rPr lang="en-US" sz="5400">
                <a:solidFill>
                  <a:srgbClr val="FFFFFF"/>
                </a:solidFill>
              </a:rPr>
              <a:t>College and career center</a:t>
            </a:r>
          </a:p>
        </p:txBody>
      </p:sp>
      <p:sp>
        <p:nvSpPr>
          <p:cNvPr id="15" name="Rectangle 14">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137526A-28EF-4E21-BEC3-6690E6BA5953}"/>
              </a:ext>
            </a:extLst>
          </p:cNvPr>
          <p:cNvSpPr>
            <a:spLocks noGrp="1"/>
          </p:cNvSpPr>
          <p:nvPr>
            <p:ph sz="quarter" idx="13"/>
          </p:nvPr>
        </p:nvSpPr>
        <p:spPr>
          <a:xfrm>
            <a:off x="6755769" y="662152"/>
            <a:ext cx="5226024" cy="5959365"/>
          </a:xfrm>
          <a:ln w="57150">
            <a:noFill/>
          </a:ln>
        </p:spPr>
        <p:txBody>
          <a:bodyPr anchor="ctr">
            <a:normAutofit/>
          </a:bodyPr>
          <a:lstStyle/>
          <a:p>
            <a:pPr>
              <a:lnSpc>
                <a:spcPct val="90000"/>
              </a:lnSpc>
            </a:pPr>
            <a:endParaRPr lang="en-US" sz="1600" u="sng" dirty="0">
              <a:solidFill>
                <a:schemeClr val="accent2">
                  <a:lumMod val="50000"/>
                </a:schemeClr>
              </a:solidFill>
              <a:latin typeface="Calibri" panose="020F0502020204030204" pitchFamily="34" charset="0"/>
              <a:cs typeface="Calibri" panose="020F0502020204030204" pitchFamily="34" charset="0"/>
              <a:hlinkClick r:id="rId2"/>
            </a:endParaRPr>
          </a:p>
          <a:p>
            <a:pPr>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hlinkClick r:id="rId3"/>
              </a:rPr>
              <a:t>CCC Padlet</a:t>
            </a:r>
            <a:endParaRPr lang="en-US" sz="2000" dirty="0">
              <a:solidFill>
                <a:schemeClr val="accent2">
                  <a:lumMod val="50000"/>
                </a:schemeClr>
              </a:solidFill>
              <a:latin typeface="Calibri" panose="020F0502020204030204" pitchFamily="34" charset="0"/>
              <a:cs typeface="Calibri" panose="020F0502020204030204" pitchFamily="34" charset="0"/>
            </a:endParaRPr>
          </a:p>
          <a:p>
            <a:pPr>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The College and Career Center supports students and families to access resources, explore opportunities and work collaboratively on:</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Career pathway and major exploration</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College exploration and match</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Application development and submission</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SAT/ACT preparation resources</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College fair and admission events</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Financial and scholarship planning</a:t>
            </a:r>
          </a:p>
          <a:p>
            <a:pPr lvl="1">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Essay preparation and review</a:t>
            </a:r>
          </a:p>
          <a:p>
            <a:pPr>
              <a:lnSpc>
                <a:spcPct val="90000"/>
              </a:lnSpc>
            </a:pPr>
            <a:r>
              <a:rPr lang="en-US" sz="2000" dirty="0">
                <a:solidFill>
                  <a:schemeClr val="accent2">
                    <a:lumMod val="50000"/>
                  </a:schemeClr>
                </a:solidFill>
                <a:latin typeface="Calibri" panose="020F0502020204030204" pitchFamily="34" charset="0"/>
                <a:cs typeface="Calibri" panose="020F0502020204030204" pitchFamily="34" charset="0"/>
              </a:rPr>
              <a:t>Mrs. Sarah Lopez	Room 1-154		</a:t>
            </a:r>
            <a:r>
              <a:rPr lang="en-US" sz="2000" u="sng" dirty="0">
                <a:solidFill>
                  <a:schemeClr val="accent2">
                    <a:lumMod val="50000"/>
                  </a:schemeClr>
                </a:solidFill>
                <a:latin typeface="Calibri" panose="020F0502020204030204" pitchFamily="34" charset="0"/>
                <a:cs typeface="Calibri" panose="020F0502020204030204" pitchFamily="34" charset="0"/>
                <a:hlinkClick r:id="rId4"/>
              </a:rPr>
              <a:t> </a:t>
            </a:r>
            <a:r>
              <a:rPr lang="en-US" sz="2000" u="sng" dirty="0">
                <a:solidFill>
                  <a:schemeClr val="accent2">
                    <a:lumMod val="50000"/>
                  </a:schemeClr>
                </a:solidFill>
                <a:latin typeface="Calibri" panose="020F0502020204030204" pitchFamily="34" charset="0"/>
                <a:cs typeface="Calibri" panose="020F0502020204030204" pitchFamily="34" charset="0"/>
              </a:rPr>
              <a:t>Lopezsar@pcsb.org</a:t>
            </a:r>
            <a:r>
              <a:rPr lang="en-US" sz="2000" dirty="0">
                <a:solidFill>
                  <a:schemeClr val="accent2">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61401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School corridor with lockers">
            <a:extLst>
              <a:ext uri="{FF2B5EF4-FFF2-40B4-BE49-F238E27FC236}">
                <a16:creationId xmlns:a16="http://schemas.microsoft.com/office/drawing/2014/main" id="{F1F59CFF-A29D-C506-55B1-8A5C3DFC608D}"/>
              </a:ext>
            </a:extLst>
          </p:cNvPr>
          <p:cNvPicPr>
            <a:picLocks noChangeAspect="1"/>
          </p:cNvPicPr>
          <p:nvPr/>
        </p:nvPicPr>
        <p:blipFill rotWithShape="1">
          <a:blip r:embed="rId2">
            <a:alphaModFix amt="50000"/>
          </a:blip>
          <a:srcRect l="7374" r="5629" b="1"/>
          <a:stretch/>
        </p:blipFill>
        <p:spPr>
          <a:xfrm>
            <a:off x="1524228" y="10"/>
            <a:ext cx="9143772"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226"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800"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6477" y="540922"/>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193801"/>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42BF8C-A286-493B-B5D4-35FD00CB30F2}"/>
              </a:ext>
            </a:extLst>
          </p:cNvPr>
          <p:cNvSpPr>
            <a:spLocks noGrp="1"/>
          </p:cNvSpPr>
          <p:nvPr>
            <p:ph idx="1"/>
          </p:nvPr>
        </p:nvSpPr>
        <p:spPr>
          <a:xfrm>
            <a:off x="5256477" y="1193800"/>
            <a:ext cx="4563818" cy="4699000"/>
          </a:xfrm>
        </p:spPr>
        <p:txBody>
          <a:bodyPr anchor="ctr">
            <a:normAutofit/>
          </a:bodyPr>
          <a:lstStyle/>
          <a:p>
            <a:pPr marL="0" indent="0">
              <a:buNone/>
            </a:pPr>
            <a:r>
              <a:rPr lang="en-US" sz="3200" u="sng" dirty="0">
                <a:effectLst/>
                <a:latin typeface="Calibri" panose="020F0502020204030204" pitchFamily="34" charset="0"/>
                <a:ea typeface="Calibri" panose="020F0502020204030204" pitchFamily="34" charset="0"/>
                <a:hlinkClick r:id="rId3"/>
              </a:rPr>
              <a:t>University Student Padlet</a:t>
            </a:r>
            <a:endParaRPr lang="en-US" sz="3200" u="sng" dirty="0">
              <a:latin typeface="Calibri" panose="020F0502020204030204" pitchFamily="34" charset="0"/>
              <a:ea typeface="Calibri" panose="020F0502020204030204" pitchFamily="34" charset="0"/>
            </a:endParaRPr>
          </a:p>
          <a:p>
            <a:pPr marL="0" indent="0">
              <a:buNone/>
            </a:pPr>
            <a:endParaRPr lang="en-US" u="sng" dirty="0">
              <a:latin typeface="Calibri"/>
              <a:cs typeface="Calibri"/>
              <a:hlinkClick r:id="rId4"/>
            </a:endParaRPr>
          </a:p>
          <a:p>
            <a:pPr marL="0" indent="0">
              <a:buNone/>
            </a:pPr>
            <a:r>
              <a:rPr lang="en-US" sz="3200" u="sng" dirty="0">
                <a:latin typeface="Calibri"/>
                <a:cs typeface="Calibri"/>
                <a:hlinkClick r:id="rId4"/>
              </a:rPr>
              <a:t>CWMP Padlet</a:t>
            </a:r>
            <a:endParaRPr lang="en-US" sz="3200" u="sng" dirty="0">
              <a:latin typeface="Calibri"/>
              <a:cs typeface="Calibri"/>
            </a:endParaRP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6422" y="6007879"/>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schemeClr val="tx1"/>
              </a:solidFill>
            </a:endParaRPr>
          </a:p>
        </p:txBody>
      </p:sp>
      <p:pic>
        <p:nvPicPr>
          <p:cNvPr id="4" name="Picture 3" descr="A logo with a pink and green origami bird&#10;&#10;Description automatically generated">
            <a:extLst>
              <a:ext uri="{FF2B5EF4-FFF2-40B4-BE49-F238E27FC236}">
                <a16:creationId xmlns:a16="http://schemas.microsoft.com/office/drawing/2014/main" id="{30FA8732-5383-63D7-60E4-C290E0E68A4F}"/>
              </a:ext>
            </a:extLst>
          </p:cNvPr>
          <p:cNvPicPr>
            <a:picLocks noChangeAspect="1"/>
          </p:cNvPicPr>
          <p:nvPr/>
        </p:nvPicPr>
        <p:blipFill>
          <a:blip r:embed="rId5">
            <a:extLst>
              <a:ext uri="{28A0092B-C50C-407E-A947-70E740481C1C}">
                <a14:useLocalDpi xmlns:a14="http://schemas.microsoft.com/office/drawing/2010/main" val="0"/>
              </a:ext>
            </a:extLst>
          </a:blip>
          <a:srcRect l="8860" r="10852" b="5"/>
          <a:stretch/>
        </p:blipFill>
        <p:spPr>
          <a:xfrm>
            <a:off x="2488636" y="2740837"/>
            <a:ext cx="2099327" cy="1850790"/>
          </a:xfrm>
          <a:prstGeom prst="rect">
            <a:avLst/>
          </a:prstGeom>
        </p:spPr>
      </p:pic>
    </p:spTree>
    <p:extLst>
      <p:ext uri="{BB962C8B-B14F-4D97-AF65-F5344CB8AC3E}">
        <p14:creationId xmlns:p14="http://schemas.microsoft.com/office/powerpoint/2010/main" val="77202280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8649843" y="-186268"/>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923144" y="6006398"/>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4">
              <a:extLst>
                <a:ext uri="{96DAC541-7B7A-43D3-8B79-37D633B846F1}">
                  <asvg:svgBlip xmlns:asvg="http://schemas.microsoft.com/office/drawing/2016/SVG/main" r:embed="rId5"/>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28700" y="-420366"/>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818516" y="2722540"/>
            <a:ext cx="2270189" cy="2323415"/>
          </a:xfrm>
          <a:custGeom>
            <a:avLst/>
            <a:gdLst/>
            <a:ahLst/>
            <a:cxnLst/>
            <a:rect l="l" t="t" r="r" b="b"/>
            <a:pathLst>
              <a:path w="3405284" h="3485122">
                <a:moveTo>
                  <a:pt x="0" y="0"/>
                </a:moveTo>
                <a:lnTo>
                  <a:pt x="3405284" y="0"/>
                </a:lnTo>
                <a:lnTo>
                  <a:pt x="3405284" y="3485122"/>
                </a:lnTo>
                <a:lnTo>
                  <a:pt x="0" y="3485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1168619" y="2137806"/>
            <a:ext cx="2306064" cy="379657"/>
            <a:chOff x="0" y="0"/>
            <a:chExt cx="4612128" cy="759315"/>
          </a:xfrm>
        </p:grpSpPr>
        <p:sp>
          <p:nvSpPr>
            <p:cNvPr id="7" name="Freeform 7"/>
            <p:cNvSpPr/>
            <p:nvPr/>
          </p:nvSpPr>
          <p:spPr>
            <a:xfrm>
              <a:off x="0" y="0"/>
              <a:ext cx="4612132" cy="759333"/>
            </a:xfrm>
            <a:custGeom>
              <a:avLst/>
              <a:gdLst/>
              <a:ahLst/>
              <a:cxnLst/>
              <a:rect l="l" t="t" r="r" b="b"/>
              <a:pathLst>
                <a:path w="4612132" h="759333">
                  <a:moveTo>
                    <a:pt x="225044" y="0"/>
                  </a:moveTo>
                  <a:lnTo>
                    <a:pt x="4387088" y="0"/>
                  </a:lnTo>
                  <a:cubicBezTo>
                    <a:pt x="4511421" y="0"/>
                    <a:pt x="4612132" y="100711"/>
                    <a:pt x="4612132" y="225044"/>
                  </a:cubicBezTo>
                  <a:lnTo>
                    <a:pt x="4612132" y="534289"/>
                  </a:lnTo>
                  <a:cubicBezTo>
                    <a:pt x="4612132" y="658622"/>
                    <a:pt x="4511421" y="759333"/>
                    <a:pt x="4387088" y="759333"/>
                  </a:cubicBezTo>
                  <a:lnTo>
                    <a:pt x="225044" y="759333"/>
                  </a:lnTo>
                  <a:cubicBezTo>
                    <a:pt x="100711" y="759333"/>
                    <a:pt x="0" y="658495"/>
                    <a:pt x="0" y="534289"/>
                  </a:cubicBezTo>
                  <a:lnTo>
                    <a:pt x="0" y="225044"/>
                  </a:lnTo>
                  <a:cubicBezTo>
                    <a:pt x="0" y="100711"/>
                    <a:pt x="100711" y="0"/>
                    <a:pt x="225044" y="0"/>
                  </a:cubicBezTo>
                  <a:close/>
                </a:path>
              </a:pathLst>
            </a:custGeom>
            <a:solidFill>
              <a:srgbClr val="1628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Freeform 8"/>
          <p:cNvSpPr/>
          <p:nvPr/>
        </p:nvSpPr>
        <p:spPr>
          <a:xfrm>
            <a:off x="-1851914" y="-138047"/>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8">
              <a:extLst>
                <a:ext uri="{96DAC541-7B7A-43D3-8B79-37D633B846F1}">
                  <asvg:svgBlip xmlns:asvg="http://schemas.microsoft.com/office/drawing/2016/SVG/main" r:embed="rId9"/>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9" name="Group 9"/>
          <p:cNvGrpSpPr/>
          <p:nvPr/>
        </p:nvGrpSpPr>
        <p:grpSpPr>
          <a:xfrm>
            <a:off x="1694822" y="0"/>
            <a:ext cx="1253658" cy="2012818"/>
            <a:chOff x="0" y="0"/>
            <a:chExt cx="2507316" cy="4025636"/>
          </a:xfrm>
        </p:grpSpPr>
        <p:sp>
          <p:nvSpPr>
            <p:cNvPr id="10" name="Freeform 10"/>
            <p:cNvSpPr/>
            <p:nvPr/>
          </p:nvSpPr>
          <p:spPr>
            <a:xfrm>
              <a:off x="0" y="0"/>
              <a:ext cx="2507361" cy="4025646"/>
            </a:xfrm>
            <a:custGeom>
              <a:avLst/>
              <a:gdLst/>
              <a:ahLst/>
              <a:cxnLst/>
              <a:rect l="l" t="t" r="r" b="b"/>
              <a:pathLst>
                <a:path w="2507361" h="4025646">
                  <a:moveTo>
                    <a:pt x="0" y="0"/>
                  </a:moveTo>
                  <a:lnTo>
                    <a:pt x="2507361" y="0"/>
                  </a:lnTo>
                  <a:lnTo>
                    <a:pt x="2507361" y="4025646"/>
                  </a:lnTo>
                  <a:lnTo>
                    <a:pt x="0" y="4025646"/>
                  </a:lnTo>
                  <a:lnTo>
                    <a:pt x="0" y="0"/>
                  </a:lnTo>
                  <a:close/>
                </a:path>
              </a:pathLst>
            </a:custGeom>
            <a:blipFill>
              <a:blip r:embed="rId10"/>
              <a:stretch>
                <a:fillRect t="-64" r="1" b="-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11"/>
          <p:cNvGrpSpPr/>
          <p:nvPr/>
        </p:nvGrpSpPr>
        <p:grpSpPr>
          <a:xfrm>
            <a:off x="7699501" y="322084"/>
            <a:ext cx="3934377" cy="2993637"/>
            <a:chOff x="0" y="0"/>
            <a:chExt cx="7868755" cy="5987275"/>
          </a:xfrm>
        </p:grpSpPr>
        <p:sp>
          <p:nvSpPr>
            <p:cNvPr id="12" name="Freeform 12"/>
            <p:cNvSpPr/>
            <p:nvPr/>
          </p:nvSpPr>
          <p:spPr>
            <a:xfrm>
              <a:off x="0" y="0"/>
              <a:ext cx="7868793" cy="5987288"/>
            </a:xfrm>
            <a:custGeom>
              <a:avLst/>
              <a:gdLst/>
              <a:ahLst/>
              <a:cxnLst/>
              <a:rect l="l" t="t" r="r" b="b"/>
              <a:pathLst>
                <a:path w="7868793" h="5987288">
                  <a:moveTo>
                    <a:pt x="0" y="0"/>
                  </a:moveTo>
                  <a:lnTo>
                    <a:pt x="7868793" y="0"/>
                  </a:lnTo>
                  <a:lnTo>
                    <a:pt x="7868793" y="5987288"/>
                  </a:lnTo>
                  <a:lnTo>
                    <a:pt x="0" y="5987288"/>
                  </a:lnTo>
                  <a:lnTo>
                    <a:pt x="0" y="0"/>
                  </a:lnTo>
                  <a:close/>
                </a:path>
              </a:pathLst>
            </a:custGeom>
            <a:blipFill>
              <a:blip r:embed="rId11"/>
              <a:stretch>
                <a:fillRect l="-7102" r="-710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3" name="TextBox 13"/>
          <p:cNvSpPr txBox="1"/>
          <p:nvPr/>
        </p:nvSpPr>
        <p:spPr>
          <a:xfrm>
            <a:off x="1168619" y="2199967"/>
            <a:ext cx="2195467" cy="2527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80"/>
              </a:lnSpc>
            </a:pPr>
            <a:r>
              <a:rPr lang="en-US" sz="1600">
                <a:solidFill>
                  <a:srgbClr val="FFFFFF"/>
                </a:solidFill>
                <a:latin typeface="Montserrat Light"/>
                <a:ea typeface="Montserrat Light"/>
                <a:cs typeface="Montserrat Light"/>
                <a:sym typeface="Montserrat Light"/>
              </a:rPr>
              <a:t> 2024-2025</a:t>
            </a:r>
          </a:p>
        </p:txBody>
      </p:sp>
      <p:sp>
        <p:nvSpPr>
          <p:cNvPr id="14" name="TextBox 14"/>
          <p:cNvSpPr txBox="1"/>
          <p:nvPr/>
        </p:nvSpPr>
        <p:spPr>
          <a:xfrm>
            <a:off x="1168619" y="4645251"/>
            <a:ext cx="5702570" cy="10496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96"/>
              </a:lnSpc>
            </a:pPr>
            <a:r>
              <a:rPr lang="en-US" sz="1925" spc="95">
                <a:solidFill>
                  <a:srgbClr val="162850"/>
                </a:solidFill>
                <a:latin typeface="Open Sauce"/>
                <a:ea typeface="Open Sauce"/>
                <a:cs typeface="Open Sauce"/>
                <a:sym typeface="Open Sauce"/>
              </a:rPr>
              <a:t>Brooke Pair, Financial Aid Counselor</a:t>
            </a:r>
          </a:p>
          <a:p>
            <a:pPr algn="l">
              <a:lnSpc>
                <a:spcPts val="2696"/>
              </a:lnSpc>
            </a:pPr>
            <a:r>
              <a:rPr lang="en-US" sz="1925" spc="95">
                <a:solidFill>
                  <a:srgbClr val="162850"/>
                </a:solidFill>
                <a:latin typeface="Open Sauce"/>
                <a:ea typeface="Open Sauce"/>
                <a:cs typeface="Open Sauce"/>
                <a:sym typeface="Open Sauce"/>
              </a:rPr>
              <a:t>pairb@pcsb.org</a:t>
            </a:r>
          </a:p>
          <a:p>
            <a:pPr algn="l">
              <a:lnSpc>
                <a:spcPts val="2696"/>
              </a:lnSpc>
            </a:pPr>
            <a:r>
              <a:rPr lang="en-US" sz="1925" spc="95">
                <a:solidFill>
                  <a:srgbClr val="162850"/>
                </a:solidFill>
                <a:latin typeface="Open Sauce"/>
                <a:ea typeface="Open Sauce"/>
                <a:cs typeface="Open Sauce"/>
                <a:sym typeface="Open Sauce"/>
              </a:rPr>
              <a:t>(727)-588-6013</a:t>
            </a:r>
          </a:p>
        </p:txBody>
      </p:sp>
      <p:sp>
        <p:nvSpPr>
          <p:cNvPr id="15" name="TextBox 15"/>
          <p:cNvSpPr txBox="1"/>
          <p:nvPr/>
        </p:nvSpPr>
        <p:spPr>
          <a:xfrm>
            <a:off x="1168619" y="2846397"/>
            <a:ext cx="7170800" cy="17384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660"/>
              </a:lnSpc>
            </a:pPr>
            <a:r>
              <a:rPr lang="en-US" sz="6938" dirty="0">
                <a:solidFill>
                  <a:srgbClr val="EDB211"/>
                </a:solidFill>
                <a:latin typeface="Arimo"/>
                <a:ea typeface="Arimo"/>
                <a:cs typeface="Arimo"/>
                <a:sym typeface="Arimo"/>
              </a:rPr>
              <a:t>FINANCIAL AID PRESENTATION</a:t>
            </a:r>
          </a:p>
        </p:txBody>
      </p:sp>
    </p:spTree>
    <p:extLst>
      <p:ext uri="{BB962C8B-B14F-4D97-AF65-F5344CB8AC3E}">
        <p14:creationId xmlns:p14="http://schemas.microsoft.com/office/powerpoint/2010/main" val="155183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2541751" y="1886245"/>
            <a:ext cx="2057400" cy="4120153"/>
          </a:xfrm>
          <a:custGeom>
            <a:avLst/>
            <a:gdLst/>
            <a:ahLst/>
            <a:cxnLst/>
            <a:rect l="l" t="t" r="r" b="b"/>
            <a:pathLst>
              <a:path w="3086100" h="6180230">
                <a:moveTo>
                  <a:pt x="0" y="0"/>
                </a:moveTo>
                <a:lnTo>
                  <a:pt x="3086100" y="0"/>
                </a:lnTo>
                <a:lnTo>
                  <a:pt x="3086100" y="6180230"/>
                </a:lnTo>
                <a:lnTo>
                  <a:pt x="0" y="6180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28700" y="-420366"/>
            <a:ext cx="2057400" cy="7581487"/>
          </a:xfrm>
          <a:custGeom>
            <a:avLst/>
            <a:gdLst/>
            <a:ahLst/>
            <a:cxnLst/>
            <a:rect l="l" t="t" r="r" b="b"/>
            <a:pathLst>
              <a:path w="3086100" h="11372230">
                <a:moveTo>
                  <a:pt x="0" y="0"/>
                </a:moveTo>
                <a:lnTo>
                  <a:pt x="3086100" y="0"/>
                </a:lnTo>
                <a:lnTo>
                  <a:pt x="3086100" y="11372230"/>
                </a:lnTo>
                <a:lnTo>
                  <a:pt x="0" y="11372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8128811" y="895411"/>
            <a:ext cx="3605989" cy="5367839"/>
          </a:xfrm>
          <a:custGeom>
            <a:avLst/>
            <a:gdLst/>
            <a:ahLst/>
            <a:cxnLst/>
            <a:rect l="l" t="t" r="r" b="b"/>
            <a:pathLst>
              <a:path w="5408984" h="8051758">
                <a:moveTo>
                  <a:pt x="0" y="0"/>
                </a:moveTo>
                <a:lnTo>
                  <a:pt x="5408984" y="0"/>
                </a:lnTo>
                <a:lnTo>
                  <a:pt x="5408984" y="8051758"/>
                </a:lnTo>
                <a:lnTo>
                  <a:pt x="0" y="8051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465944" y="5798542"/>
            <a:ext cx="2537714" cy="1388821"/>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8">
              <a:extLst>
                <a:ext uri="{96DAC541-7B7A-43D3-8B79-37D633B846F1}">
                  <asvg:svgBlip xmlns:asvg="http://schemas.microsoft.com/office/drawing/2016/SVG/main" r:embed="rId9"/>
                </a:ext>
              </a:extLst>
            </a:blip>
            <a:stretch>
              <a:fillRect t="-249" b="-24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6"/>
          <p:cNvGrpSpPr/>
          <p:nvPr/>
        </p:nvGrpSpPr>
        <p:grpSpPr>
          <a:xfrm>
            <a:off x="7651578" y="287402"/>
            <a:ext cx="3655314" cy="5486400"/>
            <a:chOff x="0" y="0"/>
            <a:chExt cx="7310628" cy="10972800"/>
          </a:xfrm>
        </p:grpSpPr>
        <p:sp>
          <p:nvSpPr>
            <p:cNvPr id="7" name="Freeform 7"/>
            <p:cNvSpPr/>
            <p:nvPr/>
          </p:nvSpPr>
          <p:spPr>
            <a:xfrm>
              <a:off x="0" y="0"/>
              <a:ext cx="7310628" cy="10972800"/>
            </a:xfrm>
            <a:custGeom>
              <a:avLst/>
              <a:gdLst/>
              <a:ahLst/>
              <a:cxnLst/>
              <a:rect l="l" t="t" r="r" b="b"/>
              <a:pathLst>
                <a:path w="7310628" h="10972800">
                  <a:moveTo>
                    <a:pt x="0" y="0"/>
                  </a:moveTo>
                  <a:lnTo>
                    <a:pt x="7310628" y="0"/>
                  </a:lnTo>
                  <a:lnTo>
                    <a:pt x="7310628" y="10972800"/>
                  </a:lnTo>
                  <a:lnTo>
                    <a:pt x="0" y="10972800"/>
                  </a:lnTo>
                  <a:lnTo>
                    <a:pt x="0" y="0"/>
                  </a:lnTo>
                  <a:close/>
                </a:path>
              </a:pathLst>
            </a:custGeom>
            <a:blipFill>
              <a:blip r:embed="rId10"/>
              <a:stretch>
                <a:fillRect l="-62640" r="-626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8" name="TextBox 8"/>
          <p:cNvSpPr txBox="1"/>
          <p:nvPr/>
        </p:nvSpPr>
        <p:spPr>
          <a:xfrm>
            <a:off x="3475408" y="763678"/>
            <a:ext cx="3774661" cy="8701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7239"/>
              </a:lnSpc>
            </a:pPr>
            <a:r>
              <a:rPr lang="en-US" sz="5246" spc="513" dirty="0">
                <a:solidFill>
                  <a:srgbClr val="EDB211"/>
                </a:solidFill>
                <a:latin typeface="Arimo"/>
                <a:ea typeface="Arimo"/>
                <a:cs typeface="Arimo"/>
                <a:sym typeface="Arimo"/>
              </a:rPr>
              <a:t>Overview</a:t>
            </a:r>
          </a:p>
        </p:txBody>
      </p:sp>
      <p:sp>
        <p:nvSpPr>
          <p:cNvPr id="9" name="TextBox 9"/>
          <p:cNvSpPr txBox="1"/>
          <p:nvPr/>
        </p:nvSpPr>
        <p:spPr>
          <a:xfrm>
            <a:off x="2683106" y="2099324"/>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a:solidFill>
                  <a:srgbClr val="EDB211"/>
                </a:solidFill>
                <a:latin typeface="Arimo"/>
                <a:ea typeface="Arimo"/>
                <a:cs typeface="Arimo"/>
                <a:sym typeface="Arimo"/>
              </a:rPr>
              <a:t>01</a:t>
            </a:r>
          </a:p>
        </p:txBody>
      </p:sp>
      <p:sp>
        <p:nvSpPr>
          <p:cNvPr id="10" name="TextBox 10"/>
          <p:cNvSpPr txBox="1"/>
          <p:nvPr/>
        </p:nvSpPr>
        <p:spPr>
          <a:xfrm>
            <a:off x="2705084" y="2939282"/>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dirty="0">
                <a:solidFill>
                  <a:srgbClr val="EDB211"/>
                </a:solidFill>
                <a:latin typeface="Arimo"/>
                <a:ea typeface="Arimo"/>
                <a:cs typeface="Arimo"/>
                <a:sym typeface="Arimo"/>
              </a:rPr>
              <a:t>02</a:t>
            </a:r>
          </a:p>
        </p:txBody>
      </p:sp>
      <p:sp>
        <p:nvSpPr>
          <p:cNvPr id="11" name="TextBox 11"/>
          <p:cNvSpPr txBox="1"/>
          <p:nvPr/>
        </p:nvSpPr>
        <p:spPr>
          <a:xfrm>
            <a:off x="2744532" y="3751078"/>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dirty="0">
                <a:solidFill>
                  <a:srgbClr val="EDB211"/>
                </a:solidFill>
                <a:latin typeface="Arimo"/>
                <a:ea typeface="Arimo"/>
                <a:cs typeface="Arimo"/>
                <a:sym typeface="Arimo"/>
              </a:rPr>
              <a:t>03</a:t>
            </a:r>
          </a:p>
        </p:txBody>
      </p:sp>
      <p:sp>
        <p:nvSpPr>
          <p:cNvPr id="12" name="TextBox 12"/>
          <p:cNvSpPr txBox="1"/>
          <p:nvPr/>
        </p:nvSpPr>
        <p:spPr>
          <a:xfrm>
            <a:off x="2744533" y="4562875"/>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dirty="0">
                <a:solidFill>
                  <a:srgbClr val="EDB211"/>
                </a:solidFill>
                <a:latin typeface="Arimo"/>
                <a:ea typeface="Arimo"/>
                <a:cs typeface="Arimo"/>
                <a:sym typeface="Arimo"/>
              </a:rPr>
              <a:t>04</a:t>
            </a:r>
          </a:p>
        </p:txBody>
      </p:sp>
      <p:sp>
        <p:nvSpPr>
          <p:cNvPr id="13" name="TextBox 13"/>
          <p:cNvSpPr txBox="1"/>
          <p:nvPr/>
        </p:nvSpPr>
        <p:spPr>
          <a:xfrm>
            <a:off x="2716870" y="5374672"/>
            <a:ext cx="624813" cy="448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17"/>
              </a:lnSpc>
            </a:pPr>
            <a:r>
              <a:rPr lang="en-US" sz="2847" spc="233" dirty="0">
                <a:solidFill>
                  <a:srgbClr val="EDB211"/>
                </a:solidFill>
                <a:latin typeface="Arimo"/>
                <a:ea typeface="Arimo"/>
                <a:cs typeface="Arimo"/>
                <a:sym typeface="Arimo"/>
              </a:rPr>
              <a:t>05</a:t>
            </a:r>
          </a:p>
        </p:txBody>
      </p:sp>
      <p:sp>
        <p:nvSpPr>
          <p:cNvPr id="16" name="TextBox 16"/>
          <p:cNvSpPr txBox="1"/>
          <p:nvPr/>
        </p:nvSpPr>
        <p:spPr>
          <a:xfrm>
            <a:off x="3532874" y="2198341"/>
            <a:ext cx="3860335"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dirty="0">
                <a:solidFill>
                  <a:srgbClr val="162850"/>
                </a:solidFill>
                <a:latin typeface="Open Sauce"/>
                <a:ea typeface="Open Sauce"/>
                <a:cs typeface="Open Sauce"/>
                <a:sym typeface="Open Sauce"/>
              </a:rPr>
              <a:t>What is financial aid? </a:t>
            </a:r>
          </a:p>
        </p:txBody>
      </p:sp>
      <p:sp>
        <p:nvSpPr>
          <p:cNvPr id="17" name="TextBox 17"/>
          <p:cNvSpPr txBox="1"/>
          <p:nvPr/>
        </p:nvSpPr>
        <p:spPr>
          <a:xfrm>
            <a:off x="3550925" y="3011424"/>
            <a:ext cx="4051086" cy="5732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dirty="0">
                <a:solidFill>
                  <a:srgbClr val="162850"/>
                </a:solidFill>
                <a:latin typeface="Open Sauce"/>
                <a:ea typeface="Open Sauce"/>
                <a:cs typeface="Open Sauce"/>
                <a:sym typeface="Open Sauce"/>
              </a:rPr>
              <a:t>Where to find scholarships and financial aid information </a:t>
            </a:r>
          </a:p>
        </p:txBody>
      </p:sp>
      <p:sp>
        <p:nvSpPr>
          <p:cNvPr id="20" name="TextBox 20"/>
          <p:cNvSpPr txBox="1"/>
          <p:nvPr/>
        </p:nvSpPr>
        <p:spPr>
          <a:xfrm>
            <a:off x="3570452" y="3823284"/>
            <a:ext cx="4051086"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dirty="0">
                <a:solidFill>
                  <a:srgbClr val="162850"/>
                </a:solidFill>
                <a:latin typeface="Open Sauce"/>
                <a:ea typeface="Open Sauce"/>
                <a:cs typeface="Open Sauce"/>
                <a:sym typeface="Open Sauce"/>
              </a:rPr>
              <a:t>Bright Futures Scholarship</a:t>
            </a:r>
          </a:p>
        </p:txBody>
      </p:sp>
      <p:sp>
        <p:nvSpPr>
          <p:cNvPr id="21" name="TextBox 21"/>
          <p:cNvSpPr txBox="1"/>
          <p:nvPr/>
        </p:nvSpPr>
        <p:spPr>
          <a:xfrm>
            <a:off x="3570452" y="4536122"/>
            <a:ext cx="3860335" cy="5731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dirty="0">
                <a:solidFill>
                  <a:srgbClr val="162850"/>
                </a:solidFill>
                <a:latin typeface="Open Sauce"/>
                <a:ea typeface="Open Sauce"/>
                <a:cs typeface="Open Sauce"/>
                <a:sym typeface="Open Sauce"/>
              </a:rPr>
              <a:t>Free Application for Federal Student Aid (FAFSA) </a:t>
            </a:r>
          </a:p>
        </p:txBody>
      </p:sp>
      <p:sp>
        <p:nvSpPr>
          <p:cNvPr id="22" name="TextBox 22"/>
          <p:cNvSpPr txBox="1"/>
          <p:nvPr/>
        </p:nvSpPr>
        <p:spPr>
          <a:xfrm>
            <a:off x="3615433" y="5469370"/>
            <a:ext cx="4051086" cy="278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22"/>
              </a:lnSpc>
            </a:pPr>
            <a:r>
              <a:rPr lang="en-US" sz="1683" spc="164">
                <a:solidFill>
                  <a:srgbClr val="162850"/>
                </a:solidFill>
                <a:latin typeface="Open Sauce"/>
                <a:ea typeface="Open Sauce"/>
                <a:cs typeface="Open Sauce"/>
                <a:sym typeface="Open Sauce"/>
              </a:rPr>
              <a:t>Questions? </a:t>
            </a:r>
          </a:p>
        </p:txBody>
      </p:sp>
    </p:spTree>
    <p:extLst>
      <p:ext uri="{BB962C8B-B14F-4D97-AF65-F5344CB8AC3E}">
        <p14:creationId xmlns:p14="http://schemas.microsoft.com/office/powerpoint/2010/main" val="86407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7919" y="437802"/>
            <a:ext cx="5943599" cy="2188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293"/>
              </a:lnSpc>
            </a:pPr>
            <a:r>
              <a:rPr lang="en-US" sz="3600" dirty="0">
                <a:solidFill>
                  <a:srgbClr val="162850"/>
                </a:solidFill>
                <a:latin typeface="Arimo"/>
                <a:ea typeface="Arimo"/>
                <a:cs typeface="Arimo"/>
                <a:sym typeface="Arimo"/>
              </a:rPr>
              <a:t>What is Financial Aid?</a:t>
            </a:r>
          </a:p>
          <a:p>
            <a:pPr algn="ctr">
              <a:lnSpc>
                <a:spcPts val="4293"/>
              </a:lnSpc>
            </a:pPr>
            <a:r>
              <a:rPr lang="en-US" sz="2667" dirty="0">
                <a:solidFill>
                  <a:srgbClr val="162850"/>
                </a:solidFill>
                <a:latin typeface="Open Sauce" panose="020B0604020202020204" charset="0"/>
                <a:ea typeface="Arimo"/>
                <a:cs typeface="Arimo"/>
                <a:sym typeface="Arimo"/>
              </a:rPr>
              <a:t>Financial Aid is money </a:t>
            </a:r>
          </a:p>
          <a:p>
            <a:pPr algn="ctr">
              <a:lnSpc>
                <a:spcPts val="4293"/>
              </a:lnSpc>
            </a:pPr>
            <a:r>
              <a:rPr lang="en-US" sz="2667" dirty="0">
                <a:solidFill>
                  <a:srgbClr val="162850"/>
                </a:solidFill>
                <a:latin typeface="Open Sauce" panose="020B0604020202020204" charset="0"/>
                <a:ea typeface="Arimo"/>
                <a:cs typeface="Arimo"/>
                <a:sym typeface="Arimo"/>
              </a:rPr>
              <a:t>to help you pay for college </a:t>
            </a:r>
          </a:p>
          <a:p>
            <a:pPr algn="ctr">
              <a:lnSpc>
                <a:spcPts val="4293"/>
              </a:lnSpc>
            </a:pPr>
            <a:endParaRPr lang="en-US" sz="3600" dirty="0">
              <a:solidFill>
                <a:srgbClr val="162850"/>
              </a:solidFill>
              <a:latin typeface="Arimo"/>
              <a:ea typeface="Arimo"/>
              <a:cs typeface="Arimo"/>
              <a:sym typeface="Arimo"/>
            </a:endParaRPr>
          </a:p>
        </p:txBody>
      </p:sp>
      <p:sp>
        <p:nvSpPr>
          <p:cNvPr id="6" name="Freeform 6"/>
          <p:cNvSpPr/>
          <p:nvPr/>
        </p:nvSpPr>
        <p:spPr>
          <a:xfrm>
            <a:off x="7910516" y="-265401"/>
            <a:ext cx="2744237" cy="2744237"/>
          </a:xfrm>
          <a:custGeom>
            <a:avLst/>
            <a:gdLst/>
            <a:ahLst/>
            <a:cxnLst/>
            <a:rect l="l" t="t" r="r" b="b"/>
            <a:pathLst>
              <a:path w="4116356" h="4116356">
                <a:moveTo>
                  <a:pt x="0" y="0"/>
                </a:moveTo>
                <a:lnTo>
                  <a:pt x="4116356" y="0"/>
                </a:lnTo>
                <a:lnTo>
                  <a:pt x="4116356" y="4116356"/>
                </a:lnTo>
                <a:lnTo>
                  <a:pt x="0" y="4116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9269935" y="-684991"/>
            <a:ext cx="4434219" cy="4434219"/>
          </a:xfrm>
          <a:custGeom>
            <a:avLst/>
            <a:gdLst/>
            <a:ahLst/>
            <a:cxnLst/>
            <a:rect l="l" t="t" r="r" b="b"/>
            <a:pathLst>
              <a:path w="6651329" h="6651329">
                <a:moveTo>
                  <a:pt x="0" y="0"/>
                </a:moveTo>
                <a:lnTo>
                  <a:pt x="6651329" y="0"/>
                </a:lnTo>
                <a:lnTo>
                  <a:pt x="6651329" y="6651329"/>
                </a:lnTo>
                <a:lnTo>
                  <a:pt x="0" y="6651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7">
            <a:extLst>
              <a:ext uri="{FF2B5EF4-FFF2-40B4-BE49-F238E27FC236}">
                <a16:creationId xmlns:a16="http://schemas.microsoft.com/office/drawing/2014/main" id="{63D2E766-EC0E-D975-F8BE-5EBAD7D6DD13}"/>
              </a:ext>
            </a:extLst>
          </p:cNvPr>
          <p:cNvSpPr txBox="1"/>
          <p:nvPr/>
        </p:nvSpPr>
        <p:spPr>
          <a:xfrm>
            <a:off x="5435600" y="2651720"/>
            <a:ext cx="6400800" cy="420628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400" b="1" dirty="0">
                <a:solidFill>
                  <a:schemeClr val="tx2">
                    <a:lumMod val="50000"/>
                  </a:schemeClr>
                </a:solidFill>
                <a:latin typeface="Open Sauce" panose="020B0604020202020204" charset="0"/>
              </a:rPr>
              <a:t>Types of Financial Aid</a:t>
            </a:r>
          </a:p>
          <a:p>
            <a:pPr marL="381019" indent="-381019">
              <a:buFont typeface="Arial" panose="020B0604020202020204" pitchFamily="34" charset="0"/>
              <a:buChar char="•"/>
            </a:pPr>
            <a:r>
              <a:rPr lang="en-US" sz="2400" b="1" dirty="0">
                <a:solidFill>
                  <a:schemeClr val="tx2">
                    <a:lumMod val="50000"/>
                  </a:schemeClr>
                </a:solidFill>
                <a:latin typeface="Open Sauce" panose="020B0604020202020204" charset="0"/>
              </a:rPr>
              <a:t>Grants</a:t>
            </a:r>
          </a:p>
          <a:p>
            <a:pPr marL="685834" lvl="1" indent="-381019">
              <a:buFont typeface="Arial" panose="020B0604020202020204" pitchFamily="34" charset="0"/>
              <a:buChar char="•"/>
            </a:pPr>
            <a:r>
              <a:rPr lang="en-US" sz="2133" dirty="0">
                <a:solidFill>
                  <a:schemeClr val="tx2">
                    <a:lumMod val="50000"/>
                  </a:schemeClr>
                </a:solidFill>
                <a:latin typeface="Open Sauce" panose="020B0604020202020204" charset="0"/>
              </a:rPr>
              <a:t>Doesn’t have to be repaid</a:t>
            </a:r>
          </a:p>
          <a:p>
            <a:pPr marL="381019" indent="-381019">
              <a:buFont typeface="Arial" panose="020B0604020202020204" pitchFamily="34" charset="0"/>
              <a:buChar char="•"/>
            </a:pPr>
            <a:r>
              <a:rPr lang="en-US" sz="2400" b="1" dirty="0">
                <a:solidFill>
                  <a:schemeClr val="tx2">
                    <a:lumMod val="50000"/>
                  </a:schemeClr>
                </a:solidFill>
                <a:latin typeface="Open Sauce" panose="020B0604020202020204" charset="0"/>
              </a:rPr>
              <a:t>Scholarships</a:t>
            </a:r>
          </a:p>
          <a:p>
            <a:pPr marL="685834" lvl="1" indent="-381019">
              <a:buFont typeface="Arial" panose="020B0604020202020204" pitchFamily="34" charset="0"/>
              <a:buChar char="•"/>
            </a:pPr>
            <a:r>
              <a:rPr lang="en-US" sz="2133" dirty="0">
                <a:solidFill>
                  <a:schemeClr val="tx2">
                    <a:lumMod val="50000"/>
                  </a:schemeClr>
                </a:solidFill>
                <a:latin typeface="Open Sauce" panose="020B0604020202020204" charset="0"/>
              </a:rPr>
              <a:t>Usually based on merit, talent or particular area of study</a:t>
            </a:r>
          </a:p>
          <a:p>
            <a:pPr marL="381019" indent="-381019">
              <a:buFont typeface="Arial" panose="020B0604020202020204" pitchFamily="34" charset="0"/>
              <a:buChar char="•"/>
            </a:pPr>
            <a:r>
              <a:rPr lang="en-US" sz="2400" b="1" dirty="0">
                <a:solidFill>
                  <a:schemeClr val="tx2">
                    <a:lumMod val="50000"/>
                  </a:schemeClr>
                </a:solidFill>
                <a:latin typeface="Open Sauce" panose="020B0604020202020204" charset="0"/>
              </a:rPr>
              <a:t>Work-Study Jobs</a:t>
            </a:r>
          </a:p>
          <a:p>
            <a:pPr marL="685834" lvl="1" indent="-381019">
              <a:buFont typeface="Arial" panose="020B0604020202020204" pitchFamily="34" charset="0"/>
              <a:buChar char="•"/>
            </a:pPr>
            <a:r>
              <a:rPr lang="en-US" sz="2133" dirty="0">
                <a:solidFill>
                  <a:schemeClr val="tx2">
                    <a:lumMod val="50000"/>
                  </a:schemeClr>
                </a:solidFill>
                <a:latin typeface="Open Sauce" panose="020B0604020202020204" charset="0"/>
              </a:rPr>
              <a:t>Allows you to earn money to pay for school by working part-time</a:t>
            </a:r>
          </a:p>
          <a:p>
            <a:pPr marL="381019" indent="-381019">
              <a:buFont typeface="Arial" panose="020B0604020202020204" pitchFamily="34" charset="0"/>
              <a:buChar char="•"/>
            </a:pPr>
            <a:r>
              <a:rPr lang="en-US" sz="2400" b="1" dirty="0">
                <a:solidFill>
                  <a:schemeClr val="tx2">
                    <a:lumMod val="50000"/>
                  </a:schemeClr>
                </a:solidFill>
                <a:latin typeface="Open Sauce" panose="020B0604020202020204" charset="0"/>
              </a:rPr>
              <a:t>Loans</a:t>
            </a:r>
          </a:p>
          <a:p>
            <a:pPr marL="685834" lvl="1" indent="-381019">
              <a:buFont typeface="Arial" panose="020B0604020202020204" pitchFamily="34" charset="0"/>
              <a:buChar char="•"/>
            </a:pPr>
            <a:r>
              <a:rPr lang="en-US" sz="2133" dirty="0">
                <a:solidFill>
                  <a:schemeClr val="tx2">
                    <a:lumMod val="50000"/>
                  </a:schemeClr>
                </a:solidFill>
                <a:latin typeface="Open Sauce" panose="020B0604020202020204" charset="0"/>
              </a:rPr>
              <a:t>Money you borrow and must pay back with interest</a:t>
            </a:r>
          </a:p>
        </p:txBody>
      </p:sp>
      <p:pic>
        <p:nvPicPr>
          <p:cNvPr id="10" name="Picture 9" descr="Graduation cap with tassel on wood table">
            <a:extLst>
              <a:ext uri="{FF2B5EF4-FFF2-40B4-BE49-F238E27FC236}">
                <a16:creationId xmlns:a16="http://schemas.microsoft.com/office/drawing/2014/main" id="{9B79A938-5A0A-5C53-7C18-70AFAC32C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 y="3276600"/>
            <a:ext cx="5382844" cy="3581400"/>
          </a:xfrm>
          <a:prstGeom prst="rect">
            <a:avLst/>
          </a:prstGeom>
        </p:spPr>
      </p:pic>
    </p:spTree>
    <p:extLst>
      <p:ext uri="{BB962C8B-B14F-4D97-AF65-F5344CB8AC3E}">
        <p14:creationId xmlns:p14="http://schemas.microsoft.com/office/powerpoint/2010/main" val="8502289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Crop">
  <a:themeElements>
    <a:clrScheme name="Crop">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ppt/theme/theme4.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2133</TotalTime>
  <Words>4111</Words>
  <Application>Microsoft Office PowerPoint</Application>
  <PresentationFormat>Widescreen</PresentationFormat>
  <Paragraphs>592</Paragraphs>
  <Slides>67</Slides>
  <Notes>4</Notes>
  <HiddenSlides>1</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67</vt:i4>
      </vt:variant>
    </vt:vector>
  </HeadingPairs>
  <TitlesOfParts>
    <vt:vector size="92" baseType="lpstr">
      <vt:lpstr>Architects Daughter</vt:lpstr>
      <vt:lpstr>Arial</vt:lpstr>
      <vt:lpstr>Arial Black</vt:lpstr>
      <vt:lpstr>Arimo</vt:lpstr>
      <vt:lpstr>Calibri</vt:lpstr>
      <vt:lpstr>Calibri (MS) Light</vt:lpstr>
      <vt:lpstr>Century Gothic</vt:lpstr>
      <vt:lpstr>Franklin Gothic Book</vt:lpstr>
      <vt:lpstr>Garamond</vt:lpstr>
      <vt:lpstr>Gill Sans MT</vt:lpstr>
      <vt:lpstr>Lucida Bright</vt:lpstr>
      <vt:lpstr>Montserrat</vt:lpstr>
      <vt:lpstr>Montserrat Light</vt:lpstr>
      <vt:lpstr>Open Sauce</vt:lpstr>
      <vt:lpstr>Open Sauce Bold</vt:lpstr>
      <vt:lpstr>Open Sauce Italics</vt:lpstr>
      <vt:lpstr>TT Rounds Condensed</vt:lpstr>
      <vt:lpstr>Wingdings</vt:lpstr>
      <vt:lpstr>Wingdings 2</vt:lpstr>
      <vt:lpstr>Organic</vt:lpstr>
      <vt:lpstr>1_Organic</vt:lpstr>
      <vt:lpstr>Crop</vt:lpstr>
      <vt:lpstr>Dividend</vt:lpstr>
      <vt:lpstr>Gallery</vt:lpstr>
      <vt:lpstr>Office Theme</vt:lpstr>
      <vt:lpstr>Junior/Senior Parent Night College and Financial Aid Presentation</vt:lpstr>
      <vt:lpstr>Meet your Administrative Team</vt:lpstr>
      <vt:lpstr> Your School Counselors are here to help!</vt:lpstr>
      <vt:lpstr>Your 11th Grade Secretaries</vt:lpstr>
      <vt:lpstr>Your 12th Grade Secretaries</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Graduation Requirements</vt:lpstr>
      <vt:lpstr>Graduation Requirements </vt:lpstr>
      <vt:lpstr>Testing Requirements </vt:lpstr>
      <vt:lpstr>Graduation Requirements</vt:lpstr>
      <vt:lpstr>Graduation Requirements</vt:lpstr>
      <vt:lpstr>IB Graduation Requirements</vt:lpstr>
      <vt:lpstr>4 Year College/University Requirements</vt:lpstr>
      <vt:lpstr>PowerPoint Presentation</vt:lpstr>
      <vt:lpstr>PowerPoint Presentation</vt:lpstr>
      <vt:lpstr>SAT vs ACT</vt:lpstr>
      <vt:lpstr>SAT vs ACT</vt:lpstr>
      <vt:lpstr>College admissions</vt:lpstr>
      <vt:lpstr>College Admissions</vt:lpstr>
      <vt:lpstr>College Research - Where do you want to go? </vt:lpstr>
      <vt:lpstr>College Admissions-Applications</vt:lpstr>
      <vt:lpstr>Application to do list</vt:lpstr>
      <vt:lpstr>Types of Decisions</vt:lpstr>
      <vt:lpstr>SSAR  Self-reported Student Academic Record </vt:lpstr>
      <vt:lpstr>Letters of Recommendation</vt:lpstr>
      <vt:lpstr>FERPA   Under the terms of the Family Educational Rights and Privacy Act (FERPA), you can review letters of recommendation and use accompanying forms after you enroll at a postsecondary institution and only if that institution saves the documents post-enrollment.   </vt:lpstr>
      <vt:lpstr>transcripts</vt:lpstr>
      <vt:lpstr>timeline</vt:lpstr>
      <vt:lpstr>College Admissions Resources</vt:lpstr>
      <vt:lpstr>Resources</vt:lpstr>
      <vt:lpstr>Scholarships</vt:lpstr>
      <vt:lpstr>FOCUS/Portal Resources</vt:lpstr>
      <vt:lpstr>PowerPoint Presentation</vt:lpstr>
      <vt:lpstr> Resources</vt:lpstr>
      <vt:lpstr>College and career center</vt:lpstr>
      <vt:lpstr>PowerPoint Presentation</vt:lpstr>
    </vt:vector>
  </TitlesOfParts>
  <Company>PCSB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Jr/Sr Parent Night</dc:title>
  <dc:creator>Madej Amanda</dc:creator>
  <cp:lastModifiedBy>Madej Amanda</cp:lastModifiedBy>
  <cp:revision>119</cp:revision>
  <dcterms:created xsi:type="dcterms:W3CDTF">2017-10-09T14:04:29Z</dcterms:created>
  <dcterms:modified xsi:type="dcterms:W3CDTF">2024-11-13T12:40:44Z</dcterms:modified>
</cp:coreProperties>
</file>